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6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4" r:id="rId8"/>
    <p:sldId id="262" r:id="rId9"/>
    <p:sldId id="263" r:id="rId10"/>
    <p:sldId id="271" r:id="rId11"/>
    <p:sldId id="265" r:id="rId12"/>
    <p:sldId id="266" r:id="rId13"/>
    <p:sldId id="272" r:id="rId14"/>
    <p:sldId id="267" r:id="rId15"/>
    <p:sldId id="268" r:id="rId16"/>
    <p:sldId id="269" r:id="rId17"/>
    <p:sldId id="270" r:id="rId18"/>
    <p:sldId id="273" r:id="rId19"/>
    <p:sldId id="274" r:id="rId20"/>
    <p:sldId id="281" r:id="rId21"/>
    <p:sldId id="275" r:id="rId22"/>
    <p:sldId id="277" r:id="rId23"/>
    <p:sldId id="278" r:id="rId24"/>
    <p:sldId id="279" r:id="rId25"/>
    <p:sldId id="280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CC"/>
    <a:srgbClr val="CCCCFF"/>
    <a:srgbClr val="3399FF"/>
    <a:srgbClr val="FFCCCC"/>
    <a:srgbClr val="CC3399"/>
    <a:srgbClr val="ECBF18"/>
    <a:srgbClr val="33CCCC"/>
    <a:srgbClr val="8BFFD8"/>
    <a:srgbClr val="66FFCC"/>
    <a:srgbClr val="14E2B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549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24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rgbClr val="FFFFFF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rgbClr val="FFFFFF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96DFF08F-DC6B-4601-B491-B0F83F6DD2DA}" type="datetimeFigureOut">
              <a:rPr lang="en-US" smtClean="0"/>
              <a:t>11/24/2017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t>‹Nº›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14587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11/24/2017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30612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11/24/2017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91767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11/24/2017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18796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7200" b="0" cap="all" baseline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11/24/2017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31189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11/24/2017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06522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11/24/2017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44720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11/24/2017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58864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11/24/2017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08542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11/24/2017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68572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11/24/2017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811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fld id="{96DFF08F-DC6B-4601-B491-B0F83F6DD2DA}" type="datetimeFigureOut">
              <a:rPr lang="en-US" smtClean="0"/>
              <a:pPr/>
              <a:t>11/24/2017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8606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0" hangingPunct="1">
        <a:lnSpc>
          <a:spcPct val="90000"/>
        </a:lnSpc>
        <a:spcBef>
          <a:spcPts val="1400"/>
        </a:spcBef>
        <a:buClr>
          <a:schemeClr val="accent1"/>
        </a:buClr>
        <a:buSzPct val="80000"/>
        <a:buFont typeface="Corbel" pitchFamily="34" charset="0"/>
        <a:buChar char="•"/>
        <a:defRPr sz="22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sv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18F090-43F4-4CF5-B716-7BFD2A2559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2520" y="2040835"/>
            <a:ext cx="9966960" cy="1388165"/>
          </a:xfrm>
        </p:spPr>
        <p:txBody>
          <a:bodyPr>
            <a:normAutofit/>
          </a:bodyPr>
          <a:lstStyle/>
          <a:p>
            <a:r>
              <a:rPr lang="es-MX" sz="8800" dirty="0">
                <a:latin typeface="Berlin Sans FB Demi" panose="020E0802020502020306" pitchFamily="34" charset="0"/>
              </a:rPr>
              <a:t>NAVEGACIÓN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8CD6E82-5895-46BE-A236-E5B0F79529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12070" y="4002156"/>
            <a:ext cx="8767860" cy="1388165"/>
          </a:xfrm>
        </p:spPr>
        <p:txBody>
          <a:bodyPr>
            <a:normAutofit/>
          </a:bodyPr>
          <a:lstStyle/>
          <a:p>
            <a:r>
              <a:rPr lang="es-MX" sz="2800" dirty="0">
                <a:latin typeface="Eras Medium ITC" panose="020B0602030504020804" pitchFamily="34" charset="0"/>
              </a:rPr>
              <a:t>Reconociendo algunos elementos de navegación en diversos sites</a:t>
            </a:r>
          </a:p>
        </p:txBody>
      </p:sp>
    </p:spTree>
    <p:extLst>
      <p:ext uri="{BB962C8B-B14F-4D97-AF65-F5344CB8AC3E}">
        <p14:creationId xmlns:p14="http://schemas.microsoft.com/office/powerpoint/2010/main" val="10849412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50000"/>
            <a:alpha val="9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29989C7-67A0-478D-BD13-05124C9003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1281" y="666302"/>
            <a:ext cx="2461591" cy="1104568"/>
          </a:xfrm>
        </p:spPr>
        <p:txBody>
          <a:bodyPr/>
          <a:lstStyle/>
          <a:p>
            <a:pPr algn="ctr"/>
            <a:r>
              <a:rPr lang="es-MX" dirty="0">
                <a:solidFill>
                  <a:schemeClr val="tx1"/>
                </a:solidFill>
                <a:latin typeface="Berlin Sans FB Demi" panose="020E0802020502020306" pitchFamily="34" charset="0"/>
              </a:rPr>
              <a:t>GITHUB</a:t>
            </a:r>
          </a:p>
        </p:txBody>
      </p:sp>
      <p:pic>
        <p:nvPicPr>
          <p:cNvPr id="5" name="Imagen 4" descr="Imagen que contiene captura de pantalla&#10;&#10;Descripción generada con confianza muy alta">
            <a:extLst>
              <a:ext uri="{FF2B5EF4-FFF2-40B4-BE49-F238E27FC236}">
                <a16:creationId xmlns:a16="http://schemas.microsoft.com/office/drawing/2014/main" id="{985982C5-E3A8-4873-A6C4-89C2B691A4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2029"/>
          <a:stretch/>
        </p:blipFill>
        <p:spPr>
          <a:xfrm>
            <a:off x="2025476" y="1770870"/>
            <a:ext cx="8141047" cy="4205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9144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50000"/>
            <a:alpha val="9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E372AE5-2696-4352-9C70-63D3D14945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0618" y="609600"/>
            <a:ext cx="3839817" cy="1356360"/>
          </a:xfrm>
        </p:spPr>
        <p:txBody>
          <a:bodyPr/>
          <a:lstStyle/>
          <a:p>
            <a:r>
              <a:rPr lang="es-MX" dirty="0">
                <a:solidFill>
                  <a:schemeClr val="tx1">
                    <a:lumMod val="75000"/>
                    <a:lumOff val="25000"/>
                  </a:schemeClr>
                </a:solidFill>
                <a:latin typeface="Berlin Sans FB Demi" panose="020E0802020502020306" pitchFamily="34" charset="0"/>
              </a:rPr>
              <a:t>GLOBAL</a:t>
            </a:r>
          </a:p>
        </p:txBody>
      </p:sp>
      <p:pic>
        <p:nvPicPr>
          <p:cNvPr id="5" name="Marcador de contenido 4" descr="Globo terrestre, América">
            <a:extLst>
              <a:ext uri="{FF2B5EF4-FFF2-40B4-BE49-F238E27FC236}">
                <a16:creationId xmlns:a16="http://schemas.microsoft.com/office/drawing/2014/main" id="{78171340-E0BB-41EF-8F3B-EFCC77F675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2758" y="830580"/>
            <a:ext cx="914400" cy="914400"/>
          </a:xfrm>
        </p:spPr>
      </p:pic>
      <p:pic>
        <p:nvPicPr>
          <p:cNvPr id="4" name="Imagen 3" descr="Imagen que contiene captura de pantalla, televisión, monitor, pantalla&#10;&#10;Descripción generada con confianza alta">
            <a:extLst>
              <a:ext uri="{FF2B5EF4-FFF2-40B4-BE49-F238E27FC236}">
                <a16:creationId xmlns:a16="http://schemas.microsoft.com/office/drawing/2014/main" id="{7AAF6AB9-933A-467D-BC19-F5C4452C77B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283" r="6326"/>
          <a:stretch/>
        </p:blipFill>
        <p:spPr>
          <a:xfrm>
            <a:off x="359411" y="2988365"/>
            <a:ext cx="11473175" cy="1432589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788F3974-8051-4EA6-B0B6-F661363DE857}"/>
              </a:ext>
            </a:extLst>
          </p:cNvPr>
          <p:cNvSpPr/>
          <p:nvPr/>
        </p:nvSpPr>
        <p:spPr>
          <a:xfrm>
            <a:off x="359412" y="2988365"/>
            <a:ext cx="11473175" cy="559905"/>
          </a:xfrm>
          <a:prstGeom prst="rect">
            <a:avLst/>
          </a:prstGeom>
          <a:noFill/>
          <a:ln w="76200">
            <a:solidFill>
              <a:srgbClr val="CC3399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>
              <a:noFill/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B6785C4E-BAC1-4B39-9C13-5D0305DC5551}"/>
              </a:ext>
            </a:extLst>
          </p:cNvPr>
          <p:cNvSpPr txBox="1"/>
          <p:nvPr/>
        </p:nvSpPr>
        <p:spPr>
          <a:xfrm>
            <a:off x="7262191" y="3548270"/>
            <a:ext cx="4570395" cy="523220"/>
          </a:xfrm>
          <a:prstGeom prst="rect">
            <a:avLst/>
          </a:prstGeom>
          <a:solidFill>
            <a:srgbClr val="FFCCCC"/>
          </a:solidFill>
          <a:ln w="76200">
            <a:solidFill>
              <a:srgbClr val="CC3399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MX" sz="2800" b="1" dirty="0">
                <a:solidFill>
                  <a:schemeClr val="tx1"/>
                </a:solidFill>
              </a:rPr>
              <a:t>NAVEGACIÓN GLOBAL</a:t>
            </a:r>
          </a:p>
        </p:txBody>
      </p:sp>
    </p:spTree>
    <p:extLst>
      <p:ext uri="{BB962C8B-B14F-4D97-AF65-F5344CB8AC3E}">
        <p14:creationId xmlns:p14="http://schemas.microsoft.com/office/powerpoint/2010/main" val="30934547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arcador de contenido 5" descr="Enviar">
            <a:extLst>
              <a:ext uri="{FF2B5EF4-FFF2-40B4-BE49-F238E27FC236}">
                <a16:creationId xmlns:a16="http://schemas.microsoft.com/office/drawing/2014/main" id="{807A60C5-91F0-4C62-9F8D-498F38ED4C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53825" y="861391"/>
            <a:ext cx="657330" cy="692421"/>
          </a:xfrm>
        </p:spPr>
      </p:pic>
      <p:sp>
        <p:nvSpPr>
          <p:cNvPr id="4" name="Título 1">
            <a:extLst>
              <a:ext uri="{FF2B5EF4-FFF2-40B4-BE49-F238E27FC236}">
                <a16:creationId xmlns:a16="http://schemas.microsoft.com/office/drawing/2014/main" id="{83FF236F-8B4E-4723-B018-8175C25BF4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5131" y="536387"/>
            <a:ext cx="1958694" cy="1356360"/>
          </a:xfrm>
        </p:spPr>
        <p:txBody>
          <a:bodyPr/>
          <a:lstStyle/>
          <a:p>
            <a:r>
              <a:rPr lang="es-MX" dirty="0">
                <a:solidFill>
                  <a:schemeClr val="tx1">
                    <a:lumMod val="75000"/>
                    <a:lumOff val="25000"/>
                  </a:schemeClr>
                </a:solidFill>
                <a:latin typeface="Berlin Sans FB Demi" panose="020E0802020502020306" pitchFamily="34" charset="0"/>
              </a:rPr>
              <a:t>LOCAL </a:t>
            </a:r>
          </a:p>
        </p:txBody>
      </p:sp>
      <p:pic>
        <p:nvPicPr>
          <p:cNvPr id="10" name="Imagen 9" descr="Imagen que contiene captura de pantalla&#10;&#10;Descripción generada con confianza muy alta">
            <a:extLst>
              <a:ext uri="{FF2B5EF4-FFF2-40B4-BE49-F238E27FC236}">
                <a16:creationId xmlns:a16="http://schemas.microsoft.com/office/drawing/2014/main" id="{7B0DDA80-8A59-447B-83BF-1727B59674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8173" y="1861329"/>
            <a:ext cx="10002646" cy="1181265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D324383C-FDD4-47EE-8357-4F60C90332AF}"/>
              </a:ext>
            </a:extLst>
          </p:cNvPr>
          <p:cNvSpPr txBox="1"/>
          <p:nvPr/>
        </p:nvSpPr>
        <p:spPr>
          <a:xfrm>
            <a:off x="6317764" y="2878754"/>
            <a:ext cx="2402166" cy="369332"/>
          </a:xfrm>
          <a:prstGeom prst="rect">
            <a:avLst/>
          </a:prstGeom>
          <a:solidFill>
            <a:srgbClr val="FFCCCC"/>
          </a:solidFill>
          <a:ln w="38100">
            <a:solidFill>
              <a:srgbClr val="CC3399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MX" b="1" dirty="0">
                <a:solidFill>
                  <a:schemeClr val="tx1"/>
                </a:solidFill>
              </a:rPr>
              <a:t>NAVEGACIÓN LOCAL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EF4D03B9-EF5C-4EA9-917F-739A77C67CFA}"/>
              </a:ext>
            </a:extLst>
          </p:cNvPr>
          <p:cNvSpPr/>
          <p:nvPr/>
        </p:nvSpPr>
        <p:spPr>
          <a:xfrm>
            <a:off x="1524000" y="2326621"/>
            <a:ext cx="7195930" cy="552133"/>
          </a:xfrm>
          <a:prstGeom prst="rect">
            <a:avLst/>
          </a:prstGeom>
          <a:noFill/>
          <a:ln w="57150">
            <a:solidFill>
              <a:srgbClr val="CC3399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>
              <a:noFill/>
            </a:endParaRPr>
          </a:p>
        </p:txBody>
      </p:sp>
      <p:pic>
        <p:nvPicPr>
          <p:cNvPr id="3" name="Imagen 2" descr="Imagen que contiene captura de pantalla&#10;&#10;Descripción generada con confianza muy alta">
            <a:extLst>
              <a:ext uri="{FF2B5EF4-FFF2-40B4-BE49-F238E27FC236}">
                <a16:creationId xmlns:a16="http://schemas.microsoft.com/office/drawing/2014/main" id="{DFB63561-6FE6-4293-B607-524B39C55D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192" y="4077914"/>
            <a:ext cx="11247616" cy="1714576"/>
          </a:xfrm>
          <a:prstGeom prst="rect">
            <a:avLst/>
          </a:prstGeom>
        </p:spPr>
      </p:pic>
      <p:sp>
        <p:nvSpPr>
          <p:cNvPr id="13" name="Rectángulo 12">
            <a:extLst>
              <a:ext uri="{FF2B5EF4-FFF2-40B4-BE49-F238E27FC236}">
                <a16:creationId xmlns:a16="http://schemas.microsoft.com/office/drawing/2014/main" id="{67E53260-CE99-4067-B910-0B927FCF0C8A}"/>
              </a:ext>
            </a:extLst>
          </p:cNvPr>
          <p:cNvSpPr/>
          <p:nvPr/>
        </p:nvSpPr>
        <p:spPr>
          <a:xfrm>
            <a:off x="1565994" y="4275799"/>
            <a:ext cx="9064487" cy="579244"/>
          </a:xfrm>
          <a:prstGeom prst="rect">
            <a:avLst/>
          </a:prstGeom>
          <a:noFill/>
          <a:ln w="57150">
            <a:solidFill>
              <a:srgbClr val="CC3399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>
              <a:noFill/>
            </a:endParaRP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4D412FC8-3FCB-475C-ACFB-910376CF9BEC}"/>
              </a:ext>
            </a:extLst>
          </p:cNvPr>
          <p:cNvSpPr txBox="1"/>
          <p:nvPr/>
        </p:nvSpPr>
        <p:spPr>
          <a:xfrm>
            <a:off x="1552742" y="3906467"/>
            <a:ext cx="2402166" cy="369332"/>
          </a:xfrm>
          <a:prstGeom prst="rect">
            <a:avLst/>
          </a:prstGeom>
          <a:solidFill>
            <a:srgbClr val="FFCCCC"/>
          </a:solidFill>
          <a:ln w="38100">
            <a:solidFill>
              <a:srgbClr val="CC3399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MX" b="1" dirty="0">
                <a:solidFill>
                  <a:schemeClr val="tx1"/>
                </a:solidFill>
              </a:rPr>
              <a:t>NAVEGACIÓN LOCAL</a:t>
            </a:r>
          </a:p>
        </p:txBody>
      </p:sp>
    </p:spTree>
    <p:extLst>
      <p:ext uri="{BB962C8B-B14F-4D97-AF65-F5344CB8AC3E}">
        <p14:creationId xmlns:p14="http://schemas.microsoft.com/office/powerpoint/2010/main" val="15206442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arcador de contenido 5" descr="Enviar">
            <a:extLst>
              <a:ext uri="{FF2B5EF4-FFF2-40B4-BE49-F238E27FC236}">
                <a16:creationId xmlns:a16="http://schemas.microsoft.com/office/drawing/2014/main" id="{807A60C5-91F0-4C62-9F8D-498F38ED4C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53825" y="861391"/>
            <a:ext cx="657330" cy="692421"/>
          </a:xfrm>
        </p:spPr>
      </p:pic>
      <p:sp>
        <p:nvSpPr>
          <p:cNvPr id="4" name="Título 1">
            <a:extLst>
              <a:ext uri="{FF2B5EF4-FFF2-40B4-BE49-F238E27FC236}">
                <a16:creationId xmlns:a16="http://schemas.microsoft.com/office/drawing/2014/main" id="{83FF236F-8B4E-4723-B018-8175C25BF4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5131" y="536387"/>
            <a:ext cx="1958694" cy="1356360"/>
          </a:xfrm>
        </p:spPr>
        <p:txBody>
          <a:bodyPr/>
          <a:lstStyle/>
          <a:p>
            <a:r>
              <a:rPr lang="es-MX" dirty="0">
                <a:solidFill>
                  <a:schemeClr val="tx1">
                    <a:lumMod val="75000"/>
                    <a:lumOff val="25000"/>
                  </a:schemeClr>
                </a:solidFill>
                <a:latin typeface="Berlin Sans FB Demi" panose="020E0802020502020306" pitchFamily="34" charset="0"/>
              </a:rPr>
              <a:t>LOCAL </a:t>
            </a:r>
          </a:p>
        </p:txBody>
      </p:sp>
      <p:pic>
        <p:nvPicPr>
          <p:cNvPr id="5" name="Imagen 4" descr="Imagen que contiene captura de pantalla, interior, monitor&#10;&#10;Descripción generada con confianza muy alta">
            <a:extLst>
              <a:ext uri="{FF2B5EF4-FFF2-40B4-BE49-F238E27FC236}">
                <a16:creationId xmlns:a16="http://schemas.microsoft.com/office/drawing/2014/main" id="{04936EB7-5B7E-4749-8A3A-AC47D84EE52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521" t="-2637" r="6521" b="18108"/>
          <a:stretch/>
        </p:blipFill>
        <p:spPr>
          <a:xfrm>
            <a:off x="795131" y="1553812"/>
            <a:ext cx="10601738" cy="4645213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D324383C-FDD4-47EE-8357-4F60C90332AF}"/>
              </a:ext>
            </a:extLst>
          </p:cNvPr>
          <p:cNvSpPr txBox="1"/>
          <p:nvPr/>
        </p:nvSpPr>
        <p:spPr>
          <a:xfrm>
            <a:off x="8438112" y="2781339"/>
            <a:ext cx="2402166" cy="369332"/>
          </a:xfrm>
          <a:prstGeom prst="rect">
            <a:avLst/>
          </a:prstGeom>
          <a:solidFill>
            <a:srgbClr val="FFCCCC"/>
          </a:solidFill>
          <a:ln w="38100">
            <a:solidFill>
              <a:srgbClr val="CC3399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MX" b="1" dirty="0">
                <a:solidFill>
                  <a:schemeClr val="tx1"/>
                </a:solidFill>
              </a:rPr>
              <a:t>NAVEGACIÓN LOCAL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EF4D03B9-EF5C-4EA9-917F-739A77C67CFA}"/>
              </a:ext>
            </a:extLst>
          </p:cNvPr>
          <p:cNvSpPr/>
          <p:nvPr/>
        </p:nvSpPr>
        <p:spPr>
          <a:xfrm>
            <a:off x="1351722" y="2229206"/>
            <a:ext cx="9488556" cy="552133"/>
          </a:xfrm>
          <a:prstGeom prst="rect">
            <a:avLst/>
          </a:prstGeom>
          <a:noFill/>
          <a:ln w="57150">
            <a:solidFill>
              <a:srgbClr val="CC3399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34430698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E372AE5-2696-4352-9C70-63D3D14945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116" y="438799"/>
            <a:ext cx="9875520" cy="1356360"/>
          </a:xfrm>
        </p:spPr>
        <p:txBody>
          <a:bodyPr/>
          <a:lstStyle/>
          <a:p>
            <a:r>
              <a:rPr lang="es-MX" dirty="0">
                <a:solidFill>
                  <a:schemeClr val="tx1">
                    <a:lumMod val="75000"/>
                    <a:lumOff val="25000"/>
                  </a:schemeClr>
                </a:solidFill>
                <a:latin typeface="Berlin Sans FB Demi" panose="020E0802020502020306" pitchFamily="34" charset="0"/>
              </a:rPr>
              <a:t>FACETADA</a:t>
            </a:r>
            <a:endParaRPr lang="es-MX" dirty="0"/>
          </a:p>
        </p:txBody>
      </p:sp>
      <p:pic>
        <p:nvPicPr>
          <p:cNvPr id="5" name="Marcador de contenido 4" descr="Poste indicador">
            <a:extLst>
              <a:ext uri="{FF2B5EF4-FFF2-40B4-BE49-F238E27FC236}">
                <a16:creationId xmlns:a16="http://schemas.microsoft.com/office/drawing/2014/main" id="{037793BC-3A82-470F-BE8F-0E8FB38AB8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74026" y="626750"/>
            <a:ext cx="812439" cy="812439"/>
          </a:xfrm>
        </p:spPr>
      </p:pic>
      <p:pic>
        <p:nvPicPr>
          <p:cNvPr id="7" name="Imagen 6" descr="Imagen que contiene captura de pantalla&#10;&#10;Descripción generada con confianza muy alta">
            <a:extLst>
              <a:ext uri="{FF2B5EF4-FFF2-40B4-BE49-F238E27FC236}">
                <a16:creationId xmlns:a16="http://schemas.microsoft.com/office/drawing/2014/main" id="{2B789C19-F115-4508-BB71-29DEB5AA20C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078" r="29271" b="62926"/>
          <a:stretch/>
        </p:blipFill>
        <p:spPr>
          <a:xfrm>
            <a:off x="2046444" y="1759653"/>
            <a:ext cx="7325961" cy="2118987"/>
          </a:xfrm>
          <a:prstGeom prst="rect">
            <a:avLst/>
          </a:prstGeom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F2861C05-520D-4B6C-A268-056F6540D845}"/>
              </a:ext>
            </a:extLst>
          </p:cNvPr>
          <p:cNvSpPr/>
          <p:nvPr/>
        </p:nvSpPr>
        <p:spPr>
          <a:xfrm>
            <a:off x="2152461" y="1896962"/>
            <a:ext cx="6752999" cy="437321"/>
          </a:xfrm>
          <a:prstGeom prst="rect">
            <a:avLst/>
          </a:prstGeom>
          <a:noFill/>
          <a:ln w="38100">
            <a:solidFill>
              <a:srgbClr val="CC3399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>
              <a:noFill/>
            </a:endParaRP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AFC75B45-4BFD-4002-9B39-1F0EE4B19AC4}"/>
              </a:ext>
            </a:extLst>
          </p:cNvPr>
          <p:cNvSpPr txBox="1"/>
          <p:nvPr/>
        </p:nvSpPr>
        <p:spPr>
          <a:xfrm>
            <a:off x="4876799" y="2335040"/>
            <a:ext cx="2875722" cy="369332"/>
          </a:xfrm>
          <a:prstGeom prst="rect">
            <a:avLst/>
          </a:prstGeom>
          <a:solidFill>
            <a:srgbClr val="FFCCCC"/>
          </a:solidFill>
          <a:ln w="38100">
            <a:solidFill>
              <a:srgbClr val="CC3399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MX" b="1" dirty="0">
                <a:solidFill>
                  <a:schemeClr val="tx1"/>
                </a:solidFill>
              </a:rPr>
              <a:t>NAVEGACIÓN FACETADA</a:t>
            </a:r>
          </a:p>
        </p:txBody>
      </p:sp>
      <p:pic>
        <p:nvPicPr>
          <p:cNvPr id="4" name="Imagen 3" descr="Imagen que contiene captura de pantalla&#10;&#10;Descripción generada con confianza muy alta">
            <a:extLst>
              <a:ext uri="{FF2B5EF4-FFF2-40B4-BE49-F238E27FC236}">
                <a16:creationId xmlns:a16="http://schemas.microsoft.com/office/drawing/2014/main" id="{69F77E7E-27EF-44DC-BD38-D774D81E64E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824" t="1457" r="8336" b="36857"/>
          <a:stretch/>
        </p:blipFill>
        <p:spPr>
          <a:xfrm>
            <a:off x="4246911" y="3262206"/>
            <a:ext cx="3689930" cy="3023745"/>
          </a:xfrm>
          <a:prstGeom prst="rect">
            <a:avLst/>
          </a:prstGeom>
        </p:spPr>
      </p:pic>
      <p:sp>
        <p:nvSpPr>
          <p:cNvPr id="16" name="CuadroTexto 15">
            <a:extLst>
              <a:ext uri="{FF2B5EF4-FFF2-40B4-BE49-F238E27FC236}">
                <a16:creationId xmlns:a16="http://schemas.microsoft.com/office/drawing/2014/main" id="{E519232C-870C-476A-93FB-23F189CDE17A}"/>
              </a:ext>
            </a:extLst>
          </p:cNvPr>
          <p:cNvSpPr txBox="1"/>
          <p:nvPr/>
        </p:nvSpPr>
        <p:spPr>
          <a:xfrm>
            <a:off x="4654015" y="4806563"/>
            <a:ext cx="2875722" cy="369332"/>
          </a:xfrm>
          <a:prstGeom prst="rect">
            <a:avLst/>
          </a:prstGeom>
          <a:solidFill>
            <a:srgbClr val="FFCCCC"/>
          </a:solidFill>
          <a:ln w="38100">
            <a:solidFill>
              <a:srgbClr val="CC3399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MX" b="1" dirty="0">
                <a:solidFill>
                  <a:schemeClr val="tx1"/>
                </a:solidFill>
              </a:rPr>
              <a:t>NAVEGACIÓN FACETADA</a:t>
            </a: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A24430F0-47AC-43A4-B058-0CE9D258121D}"/>
              </a:ext>
            </a:extLst>
          </p:cNvPr>
          <p:cNvSpPr/>
          <p:nvPr/>
        </p:nvSpPr>
        <p:spPr>
          <a:xfrm>
            <a:off x="4700398" y="4331019"/>
            <a:ext cx="2782956" cy="443059"/>
          </a:xfrm>
          <a:prstGeom prst="rect">
            <a:avLst/>
          </a:prstGeom>
          <a:noFill/>
          <a:ln w="38100">
            <a:solidFill>
              <a:srgbClr val="CC3399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6035046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E372AE5-2696-4352-9C70-63D3D14945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</p:spPr>
        <p:txBody>
          <a:bodyPr/>
          <a:lstStyle/>
          <a:p>
            <a:r>
              <a:rPr lang="es-MX" dirty="0">
                <a:solidFill>
                  <a:schemeClr val="tx1">
                    <a:lumMod val="75000"/>
                    <a:lumOff val="25000"/>
                  </a:schemeClr>
                </a:solidFill>
                <a:latin typeface="Berlin Sans FB Demi" panose="020E0802020502020306" pitchFamily="34" charset="0"/>
              </a:rPr>
              <a:t>FILTRADA</a:t>
            </a:r>
            <a:endParaRPr lang="es-MX" dirty="0"/>
          </a:p>
        </p:txBody>
      </p:sp>
      <p:pic>
        <p:nvPicPr>
          <p:cNvPr id="7" name="Imagen 6" descr="Imagen que contiene captura de pantalla&#10;&#10;Descripción generada con confianza muy alta">
            <a:extLst>
              <a:ext uri="{FF2B5EF4-FFF2-40B4-BE49-F238E27FC236}">
                <a16:creationId xmlns:a16="http://schemas.microsoft.com/office/drawing/2014/main" id="{52A6F453-A0FF-47FC-A5B1-96C070B8E1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091" t="12285" r="1"/>
          <a:stretch/>
        </p:blipFill>
        <p:spPr>
          <a:xfrm>
            <a:off x="975597" y="1774421"/>
            <a:ext cx="10240805" cy="4620593"/>
          </a:xfrm>
          <a:prstGeom prst="rect">
            <a:avLst/>
          </a:prstGeom>
        </p:spPr>
      </p:pic>
      <p:pic>
        <p:nvPicPr>
          <p:cNvPr id="5" name="Marcador de contenido 4" descr="Lista de comprobación">
            <a:extLst>
              <a:ext uri="{FF2B5EF4-FFF2-40B4-BE49-F238E27FC236}">
                <a16:creationId xmlns:a16="http://schemas.microsoft.com/office/drawing/2014/main" id="{782E76FB-EA91-4A1F-BA80-80FDCD1145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59592" y="861391"/>
            <a:ext cx="790823" cy="790823"/>
          </a:xfrm>
        </p:spPr>
      </p:pic>
      <p:sp>
        <p:nvSpPr>
          <p:cNvPr id="19" name="Rectángulo 18">
            <a:extLst>
              <a:ext uri="{FF2B5EF4-FFF2-40B4-BE49-F238E27FC236}">
                <a16:creationId xmlns:a16="http://schemas.microsoft.com/office/drawing/2014/main" id="{DBA693B3-F1A3-4A3E-B678-42765CCE7D4B}"/>
              </a:ext>
            </a:extLst>
          </p:cNvPr>
          <p:cNvSpPr/>
          <p:nvPr/>
        </p:nvSpPr>
        <p:spPr>
          <a:xfrm>
            <a:off x="4904465" y="3260035"/>
            <a:ext cx="3325135" cy="3069684"/>
          </a:xfrm>
          <a:prstGeom prst="rect">
            <a:avLst/>
          </a:prstGeom>
          <a:noFill/>
          <a:ln w="38100">
            <a:solidFill>
              <a:srgbClr val="CC3399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>
              <a:noFill/>
            </a:endParaRP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01A16C86-A213-4CC6-A0F3-EA8FA7DBA1C8}"/>
              </a:ext>
            </a:extLst>
          </p:cNvPr>
          <p:cNvSpPr txBox="1"/>
          <p:nvPr/>
        </p:nvSpPr>
        <p:spPr>
          <a:xfrm>
            <a:off x="8918713" y="4963842"/>
            <a:ext cx="1630017" cy="369332"/>
          </a:xfrm>
          <a:prstGeom prst="rect">
            <a:avLst/>
          </a:prstGeom>
          <a:solidFill>
            <a:srgbClr val="FFCCCC"/>
          </a:solidFill>
          <a:ln w="38100">
            <a:solidFill>
              <a:srgbClr val="CC3399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MX" b="1" dirty="0">
                <a:solidFill>
                  <a:schemeClr val="tx1"/>
                </a:solidFill>
              </a:rPr>
              <a:t>FILTROS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57CAE4BA-BDF6-40F3-A573-9E6FE346842C}"/>
              </a:ext>
            </a:extLst>
          </p:cNvPr>
          <p:cNvSpPr/>
          <p:nvPr/>
        </p:nvSpPr>
        <p:spPr>
          <a:xfrm>
            <a:off x="8397003" y="1894158"/>
            <a:ext cx="2151727" cy="3069684"/>
          </a:xfrm>
          <a:prstGeom prst="rect">
            <a:avLst/>
          </a:prstGeom>
          <a:noFill/>
          <a:ln w="38100">
            <a:solidFill>
              <a:srgbClr val="CC3399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>
              <a:noFill/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9DC73DF8-B1BC-4A8F-BD68-10588EDF9BB1}"/>
              </a:ext>
            </a:extLst>
          </p:cNvPr>
          <p:cNvSpPr txBox="1"/>
          <p:nvPr/>
        </p:nvSpPr>
        <p:spPr>
          <a:xfrm>
            <a:off x="6599583" y="2909533"/>
            <a:ext cx="1630017" cy="369332"/>
          </a:xfrm>
          <a:prstGeom prst="rect">
            <a:avLst/>
          </a:prstGeom>
          <a:solidFill>
            <a:srgbClr val="FFCCCC"/>
          </a:solidFill>
          <a:ln w="38100">
            <a:solidFill>
              <a:srgbClr val="CC3399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MX" b="1" dirty="0">
                <a:solidFill>
                  <a:schemeClr val="tx1"/>
                </a:solidFill>
              </a:rPr>
              <a:t>FILTROS</a:t>
            </a:r>
          </a:p>
        </p:txBody>
      </p:sp>
    </p:spTree>
    <p:extLst>
      <p:ext uri="{BB962C8B-B14F-4D97-AF65-F5344CB8AC3E}">
        <p14:creationId xmlns:p14="http://schemas.microsoft.com/office/powerpoint/2010/main" val="14333760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E372AE5-2696-4352-9C70-63D3D14945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</p:spPr>
        <p:txBody>
          <a:bodyPr/>
          <a:lstStyle/>
          <a:p>
            <a:r>
              <a:rPr lang="es-MX">
                <a:solidFill>
                  <a:schemeClr val="tx1">
                    <a:lumMod val="75000"/>
                    <a:lumOff val="25000"/>
                  </a:schemeClr>
                </a:solidFill>
                <a:latin typeface="Berlin Sans FB Demi" panose="020E0802020502020306" pitchFamily="34" charset="0"/>
              </a:rPr>
              <a:t>CONTEXTUAL</a:t>
            </a:r>
            <a:endParaRPr lang="es-MX" dirty="0"/>
          </a:p>
        </p:txBody>
      </p:sp>
      <p:pic>
        <p:nvPicPr>
          <p:cNvPr id="5" name="Marcador de contenido 4" descr="Etiqueta">
            <a:extLst>
              <a:ext uri="{FF2B5EF4-FFF2-40B4-BE49-F238E27FC236}">
                <a16:creationId xmlns:a16="http://schemas.microsoft.com/office/drawing/2014/main" id="{8627DC11-DD24-4CFC-8FB3-EBE894FF20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27000" y="887895"/>
            <a:ext cx="658301" cy="658301"/>
          </a:xfrm>
        </p:spPr>
      </p:pic>
      <p:pic>
        <p:nvPicPr>
          <p:cNvPr id="4" name="Imagen 3" descr="Imagen que contiene captura de pantalla&#10;&#10;Descripción generada con confianza muy alta">
            <a:extLst>
              <a:ext uri="{FF2B5EF4-FFF2-40B4-BE49-F238E27FC236}">
                <a16:creationId xmlns:a16="http://schemas.microsoft.com/office/drawing/2014/main" id="{CB4CA16A-D1F3-42EF-AC1F-ACD28D179F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740" y="1754268"/>
            <a:ext cx="11018520" cy="4076689"/>
          </a:xfrm>
          <a:prstGeom prst="rect">
            <a:avLst/>
          </a:prstGeom>
        </p:spPr>
      </p:pic>
      <p:sp>
        <p:nvSpPr>
          <p:cNvPr id="25" name="Rectángulo 24">
            <a:extLst>
              <a:ext uri="{FF2B5EF4-FFF2-40B4-BE49-F238E27FC236}">
                <a16:creationId xmlns:a16="http://schemas.microsoft.com/office/drawing/2014/main" id="{24B9A19D-5DF0-4D61-AC93-2F38AC15A6CE}"/>
              </a:ext>
            </a:extLst>
          </p:cNvPr>
          <p:cNvSpPr/>
          <p:nvPr/>
        </p:nvSpPr>
        <p:spPr>
          <a:xfrm>
            <a:off x="814903" y="3033605"/>
            <a:ext cx="10621723" cy="2508637"/>
          </a:xfrm>
          <a:prstGeom prst="rect">
            <a:avLst/>
          </a:prstGeom>
          <a:noFill/>
          <a:ln w="57150">
            <a:solidFill>
              <a:srgbClr val="CC3399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>
              <a:noFill/>
            </a:endParaRP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BA1CC1EE-8678-4B6B-A05C-74369283D4C7}"/>
              </a:ext>
            </a:extLst>
          </p:cNvPr>
          <p:cNvSpPr txBox="1"/>
          <p:nvPr/>
        </p:nvSpPr>
        <p:spPr>
          <a:xfrm>
            <a:off x="8070162" y="5548317"/>
            <a:ext cx="3366464" cy="369332"/>
          </a:xfrm>
          <a:prstGeom prst="rect">
            <a:avLst/>
          </a:prstGeom>
          <a:solidFill>
            <a:srgbClr val="FFCCCC"/>
          </a:solidFill>
          <a:ln w="38100">
            <a:solidFill>
              <a:srgbClr val="CC3399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MX" b="1" dirty="0">
                <a:solidFill>
                  <a:schemeClr val="tx1"/>
                </a:solidFill>
              </a:rPr>
              <a:t>NAVEGACIÓN CONTEXTUAL</a:t>
            </a:r>
          </a:p>
        </p:txBody>
      </p:sp>
    </p:spTree>
    <p:extLst>
      <p:ext uri="{BB962C8B-B14F-4D97-AF65-F5344CB8AC3E}">
        <p14:creationId xmlns:p14="http://schemas.microsoft.com/office/powerpoint/2010/main" val="25793195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E372AE5-2696-4352-9C70-63D3D14945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240" y="557714"/>
            <a:ext cx="9875520" cy="1356360"/>
          </a:xfrm>
        </p:spPr>
        <p:txBody>
          <a:bodyPr/>
          <a:lstStyle/>
          <a:p>
            <a:r>
              <a:rPr lang="es-MX" dirty="0">
                <a:solidFill>
                  <a:schemeClr val="tx1">
                    <a:lumMod val="75000"/>
                    <a:lumOff val="25000"/>
                  </a:schemeClr>
                </a:solidFill>
                <a:latin typeface="Berlin Sans FB Demi" panose="020E0802020502020306" pitchFamily="34" charset="0"/>
              </a:rPr>
              <a:t>EN LÍNEA</a:t>
            </a:r>
            <a:endParaRPr lang="es-MX" dirty="0"/>
          </a:p>
        </p:txBody>
      </p:sp>
      <p:pic>
        <p:nvPicPr>
          <p:cNvPr id="4" name="Imagen 3" descr="Imagen que contiene captura de pantalla&#10;&#10;Descripción generada con confianza muy alta">
            <a:extLst>
              <a:ext uri="{FF2B5EF4-FFF2-40B4-BE49-F238E27FC236}">
                <a16:creationId xmlns:a16="http://schemas.microsoft.com/office/drawing/2014/main" id="{7F416D29-1CFD-4710-A2FE-2154B74AED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380" y="1960860"/>
            <a:ext cx="7854606" cy="3665482"/>
          </a:xfrm>
          <a:prstGeom prst="rect">
            <a:avLst/>
          </a:prstGeom>
        </p:spPr>
      </p:pic>
      <p:pic>
        <p:nvPicPr>
          <p:cNvPr id="5" name="Marcador de contenido 4" descr="Vínculo">
            <a:extLst>
              <a:ext uri="{FF2B5EF4-FFF2-40B4-BE49-F238E27FC236}">
                <a16:creationId xmlns:a16="http://schemas.microsoft.com/office/drawing/2014/main" id="{109FC70C-7381-42E6-975E-9C5F32C704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41751" y="844484"/>
            <a:ext cx="737483" cy="737483"/>
          </a:xfrm>
        </p:spPr>
      </p:pic>
      <p:sp>
        <p:nvSpPr>
          <p:cNvPr id="11" name="Rectángulo 10">
            <a:extLst>
              <a:ext uri="{FF2B5EF4-FFF2-40B4-BE49-F238E27FC236}">
                <a16:creationId xmlns:a16="http://schemas.microsoft.com/office/drawing/2014/main" id="{91C91552-044B-433E-B4E5-7FDBF13B3499}"/>
              </a:ext>
            </a:extLst>
          </p:cNvPr>
          <p:cNvSpPr/>
          <p:nvPr/>
        </p:nvSpPr>
        <p:spPr>
          <a:xfrm>
            <a:off x="2849216" y="3022581"/>
            <a:ext cx="892535" cy="369333"/>
          </a:xfrm>
          <a:prstGeom prst="rect">
            <a:avLst/>
          </a:prstGeom>
          <a:noFill/>
          <a:ln w="38100">
            <a:solidFill>
              <a:srgbClr val="CC3399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>
              <a:noFill/>
            </a:endParaRP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8B636939-2334-48AE-BD13-C3FABB472047}"/>
              </a:ext>
            </a:extLst>
          </p:cNvPr>
          <p:cNvSpPr/>
          <p:nvPr/>
        </p:nvSpPr>
        <p:spPr>
          <a:xfrm>
            <a:off x="6599584" y="3068226"/>
            <a:ext cx="892535" cy="278042"/>
          </a:xfrm>
          <a:prstGeom prst="rect">
            <a:avLst/>
          </a:prstGeom>
          <a:noFill/>
          <a:ln w="38100">
            <a:solidFill>
              <a:srgbClr val="CC3399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>
              <a:noFill/>
            </a:endParaRP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F428F844-EB8D-4FD3-9C14-DB5ABB0DE08E}"/>
              </a:ext>
            </a:extLst>
          </p:cNvPr>
          <p:cNvSpPr/>
          <p:nvPr/>
        </p:nvSpPr>
        <p:spPr>
          <a:xfrm>
            <a:off x="2743200" y="4432434"/>
            <a:ext cx="892535" cy="344557"/>
          </a:xfrm>
          <a:prstGeom prst="rect">
            <a:avLst/>
          </a:prstGeom>
          <a:noFill/>
          <a:ln w="38100">
            <a:solidFill>
              <a:srgbClr val="CC3399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>
              <a:noFill/>
            </a:endParaRP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9606CFD4-9D7C-4AB7-8AFE-AEBD5A39735D}"/>
              </a:ext>
            </a:extLst>
          </p:cNvPr>
          <p:cNvSpPr txBox="1"/>
          <p:nvPr/>
        </p:nvSpPr>
        <p:spPr>
          <a:xfrm>
            <a:off x="7492119" y="3022581"/>
            <a:ext cx="2402166" cy="369332"/>
          </a:xfrm>
          <a:prstGeom prst="rect">
            <a:avLst/>
          </a:prstGeom>
          <a:solidFill>
            <a:srgbClr val="FFCCCC"/>
          </a:solidFill>
          <a:ln w="38100">
            <a:solidFill>
              <a:srgbClr val="CC3399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MX" b="1" dirty="0">
                <a:solidFill>
                  <a:schemeClr val="tx1"/>
                </a:solidFill>
              </a:rPr>
              <a:t>NAVEGACIÓN INLINE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D598D5DA-0373-43D9-870F-9B42852AB56E}"/>
              </a:ext>
            </a:extLst>
          </p:cNvPr>
          <p:cNvSpPr txBox="1"/>
          <p:nvPr/>
        </p:nvSpPr>
        <p:spPr>
          <a:xfrm>
            <a:off x="3741751" y="3022581"/>
            <a:ext cx="2402166" cy="369332"/>
          </a:xfrm>
          <a:prstGeom prst="rect">
            <a:avLst/>
          </a:prstGeom>
          <a:solidFill>
            <a:srgbClr val="FFCCCC"/>
          </a:solidFill>
          <a:ln w="38100">
            <a:solidFill>
              <a:srgbClr val="CC3399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MX" b="1" dirty="0">
                <a:solidFill>
                  <a:schemeClr val="tx1"/>
                </a:solidFill>
              </a:rPr>
              <a:t>NAVEGACIÓN INLINE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7998481E-CD74-4F8D-913B-00F70D18792D}"/>
              </a:ext>
            </a:extLst>
          </p:cNvPr>
          <p:cNvSpPr txBox="1"/>
          <p:nvPr/>
        </p:nvSpPr>
        <p:spPr>
          <a:xfrm>
            <a:off x="3634166" y="4407659"/>
            <a:ext cx="2517914" cy="369332"/>
          </a:xfrm>
          <a:prstGeom prst="rect">
            <a:avLst/>
          </a:prstGeom>
          <a:solidFill>
            <a:srgbClr val="FFCCCC"/>
          </a:solidFill>
          <a:ln w="38100">
            <a:solidFill>
              <a:srgbClr val="CC3399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MX" b="1" dirty="0">
                <a:solidFill>
                  <a:schemeClr val="tx1"/>
                </a:solidFill>
              </a:rPr>
              <a:t>NAVEGACIÓN INLINE</a:t>
            </a:r>
          </a:p>
        </p:txBody>
      </p:sp>
    </p:spTree>
    <p:extLst>
      <p:ext uri="{BB962C8B-B14F-4D97-AF65-F5344CB8AC3E}">
        <p14:creationId xmlns:p14="http://schemas.microsoft.com/office/powerpoint/2010/main" val="31493088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29989C7-67A0-478D-BD13-05124C9003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569" y="525449"/>
            <a:ext cx="2744855" cy="1104568"/>
          </a:xfrm>
        </p:spPr>
        <p:txBody>
          <a:bodyPr>
            <a:normAutofit fontScale="90000"/>
          </a:bodyPr>
          <a:lstStyle/>
          <a:p>
            <a:r>
              <a:rPr lang="es-MX" dirty="0">
                <a:solidFill>
                  <a:schemeClr val="tx1"/>
                </a:solidFill>
                <a:latin typeface="Berlin Sans FB Demi" panose="020E0802020502020306" pitchFamily="34" charset="0"/>
              </a:rPr>
              <a:t>BREATHER</a:t>
            </a:r>
          </a:p>
        </p:txBody>
      </p:sp>
      <p:pic>
        <p:nvPicPr>
          <p:cNvPr id="5" name="Imagen 4" descr="Imagen que contiene interior, suelo, sala, vida&#10;&#10;Descripción generada con confianza muy alta">
            <a:extLst>
              <a:ext uri="{FF2B5EF4-FFF2-40B4-BE49-F238E27FC236}">
                <a16:creationId xmlns:a16="http://schemas.microsoft.com/office/drawing/2014/main" id="{B8035AD9-1109-46A1-BA9E-486410B6FB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9928" y="1527508"/>
            <a:ext cx="9992139" cy="4805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1501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E372AE5-2696-4352-9C70-63D3D14945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0618" y="609600"/>
            <a:ext cx="3839817" cy="1356360"/>
          </a:xfrm>
        </p:spPr>
        <p:txBody>
          <a:bodyPr/>
          <a:lstStyle/>
          <a:p>
            <a:r>
              <a:rPr lang="es-MX" dirty="0">
                <a:solidFill>
                  <a:schemeClr val="tx1">
                    <a:lumMod val="75000"/>
                    <a:lumOff val="25000"/>
                  </a:schemeClr>
                </a:solidFill>
                <a:latin typeface="Berlin Sans FB Demi" panose="020E0802020502020306" pitchFamily="34" charset="0"/>
              </a:rPr>
              <a:t>GLOBAL</a:t>
            </a:r>
          </a:p>
        </p:txBody>
      </p:sp>
      <p:pic>
        <p:nvPicPr>
          <p:cNvPr id="5" name="Marcador de contenido 4" descr="Globo terrestre, América">
            <a:extLst>
              <a:ext uri="{FF2B5EF4-FFF2-40B4-BE49-F238E27FC236}">
                <a16:creationId xmlns:a16="http://schemas.microsoft.com/office/drawing/2014/main" id="{78171340-E0BB-41EF-8F3B-EFCC77F675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2758" y="830580"/>
            <a:ext cx="914400" cy="914400"/>
          </a:xfr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D551DF59-3408-418B-AA78-11DFE9CE60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751" y="2933671"/>
            <a:ext cx="11184835" cy="1229198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788F3974-8051-4EA6-B0B6-F661363DE857}"/>
              </a:ext>
            </a:extLst>
          </p:cNvPr>
          <p:cNvSpPr/>
          <p:nvPr/>
        </p:nvSpPr>
        <p:spPr>
          <a:xfrm>
            <a:off x="359412" y="2875721"/>
            <a:ext cx="11473175" cy="559905"/>
          </a:xfrm>
          <a:prstGeom prst="rect">
            <a:avLst/>
          </a:prstGeom>
          <a:noFill/>
          <a:ln w="76200">
            <a:solidFill>
              <a:srgbClr val="0066CC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>
              <a:noFill/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B6785C4E-BAC1-4B39-9C13-5D0305DC5551}"/>
              </a:ext>
            </a:extLst>
          </p:cNvPr>
          <p:cNvSpPr txBox="1"/>
          <p:nvPr/>
        </p:nvSpPr>
        <p:spPr>
          <a:xfrm>
            <a:off x="7262191" y="3471829"/>
            <a:ext cx="4570395" cy="52322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76200">
            <a:solidFill>
              <a:srgbClr val="0066CC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MX" sz="2800" b="1" dirty="0">
                <a:solidFill>
                  <a:schemeClr val="tx1"/>
                </a:solidFill>
              </a:rPr>
              <a:t>NAVEGACIÓN GLOBAL</a:t>
            </a:r>
          </a:p>
        </p:txBody>
      </p:sp>
    </p:spTree>
    <p:extLst>
      <p:ext uri="{BB962C8B-B14F-4D97-AF65-F5344CB8AC3E}">
        <p14:creationId xmlns:p14="http://schemas.microsoft.com/office/powerpoint/2010/main" val="28576325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CCCC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29989C7-67A0-478D-BD13-05124C9003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1281" y="666302"/>
            <a:ext cx="2461591" cy="1104568"/>
          </a:xfrm>
        </p:spPr>
        <p:txBody>
          <a:bodyPr/>
          <a:lstStyle/>
          <a:p>
            <a:r>
              <a:rPr lang="es-MX" dirty="0">
                <a:solidFill>
                  <a:schemeClr val="tx1"/>
                </a:solidFill>
                <a:latin typeface="Berlin Sans FB Demi" panose="020E0802020502020306" pitchFamily="34" charset="0"/>
              </a:rPr>
              <a:t>MEDIUM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07FC058-FB21-4B16-AE74-956304B229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1643" y="1630017"/>
            <a:ext cx="8888713" cy="4882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7104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E372AE5-2696-4352-9C70-63D3D14945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1899" y="404406"/>
            <a:ext cx="3839817" cy="1119899"/>
          </a:xfrm>
        </p:spPr>
        <p:txBody>
          <a:bodyPr/>
          <a:lstStyle/>
          <a:p>
            <a:r>
              <a:rPr lang="es-MX" dirty="0">
                <a:solidFill>
                  <a:schemeClr val="tx1">
                    <a:lumMod val="75000"/>
                    <a:lumOff val="25000"/>
                  </a:schemeClr>
                </a:solidFill>
                <a:latin typeface="Berlin Sans FB Demi" panose="020E0802020502020306" pitchFamily="34" charset="0"/>
              </a:rPr>
              <a:t>GLOBAL</a:t>
            </a:r>
          </a:p>
        </p:txBody>
      </p:sp>
      <p:pic>
        <p:nvPicPr>
          <p:cNvPr id="5" name="Marcador de contenido 4" descr="Globo terrestre, América">
            <a:extLst>
              <a:ext uri="{FF2B5EF4-FFF2-40B4-BE49-F238E27FC236}">
                <a16:creationId xmlns:a16="http://schemas.microsoft.com/office/drawing/2014/main" id="{78171340-E0BB-41EF-8F3B-EFCC77F675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2758" y="491091"/>
            <a:ext cx="914400" cy="914400"/>
          </a:xfrm>
        </p:spPr>
      </p:pic>
      <p:pic>
        <p:nvPicPr>
          <p:cNvPr id="4" name="Imagen 3" descr="Imagen que contiene captura de pantalla, monitor, pared&#10;&#10;Descripción generada con confianza muy alta">
            <a:extLst>
              <a:ext uri="{FF2B5EF4-FFF2-40B4-BE49-F238E27FC236}">
                <a16:creationId xmlns:a16="http://schemas.microsoft.com/office/drawing/2014/main" id="{B490F26A-55AB-4EC1-8FC2-3B0C571786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1899" y="1526172"/>
            <a:ext cx="10108199" cy="492031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rgbClr val="0066CC"/>
            </a:solidFill>
          </a:ln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788F3974-8051-4EA6-B0B6-F661363DE857}"/>
              </a:ext>
            </a:extLst>
          </p:cNvPr>
          <p:cNvSpPr/>
          <p:nvPr/>
        </p:nvSpPr>
        <p:spPr>
          <a:xfrm>
            <a:off x="755374" y="1526172"/>
            <a:ext cx="10601739" cy="3798548"/>
          </a:xfrm>
          <a:prstGeom prst="rect">
            <a:avLst/>
          </a:prstGeom>
          <a:noFill/>
          <a:ln w="76200">
            <a:solidFill>
              <a:srgbClr val="0066CC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>
              <a:noFill/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B6785C4E-BAC1-4B39-9C13-5D0305DC5551}"/>
              </a:ext>
            </a:extLst>
          </p:cNvPr>
          <p:cNvSpPr txBox="1"/>
          <p:nvPr/>
        </p:nvSpPr>
        <p:spPr>
          <a:xfrm>
            <a:off x="6786718" y="5324720"/>
            <a:ext cx="4570395" cy="52322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76200">
            <a:solidFill>
              <a:srgbClr val="0066CC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MX" sz="2800" b="1" dirty="0">
                <a:solidFill>
                  <a:schemeClr val="tx1"/>
                </a:solidFill>
              </a:rPr>
              <a:t>NAVEGACIÓN GLOBAL</a:t>
            </a:r>
          </a:p>
        </p:txBody>
      </p:sp>
    </p:spTree>
    <p:extLst>
      <p:ext uri="{BB962C8B-B14F-4D97-AF65-F5344CB8AC3E}">
        <p14:creationId xmlns:p14="http://schemas.microsoft.com/office/powerpoint/2010/main" val="15937132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arcador de contenido 5" descr="Enviar">
            <a:extLst>
              <a:ext uri="{FF2B5EF4-FFF2-40B4-BE49-F238E27FC236}">
                <a16:creationId xmlns:a16="http://schemas.microsoft.com/office/drawing/2014/main" id="{807A60C5-91F0-4C62-9F8D-498F38ED4C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53825" y="861391"/>
            <a:ext cx="657330" cy="692421"/>
          </a:xfrm>
        </p:spPr>
      </p:pic>
      <p:sp>
        <p:nvSpPr>
          <p:cNvPr id="4" name="Título 1">
            <a:extLst>
              <a:ext uri="{FF2B5EF4-FFF2-40B4-BE49-F238E27FC236}">
                <a16:creationId xmlns:a16="http://schemas.microsoft.com/office/drawing/2014/main" id="{83FF236F-8B4E-4723-B018-8175C25BF4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5131" y="536387"/>
            <a:ext cx="1958694" cy="1356360"/>
          </a:xfrm>
        </p:spPr>
        <p:txBody>
          <a:bodyPr/>
          <a:lstStyle/>
          <a:p>
            <a:r>
              <a:rPr lang="es-MX" dirty="0">
                <a:solidFill>
                  <a:schemeClr val="tx1">
                    <a:lumMod val="75000"/>
                    <a:lumOff val="25000"/>
                  </a:schemeClr>
                </a:solidFill>
                <a:latin typeface="Berlin Sans FB Demi" panose="020E0802020502020306" pitchFamily="34" charset="0"/>
              </a:rPr>
              <a:t>LOCAL 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F6AE1D5-45F1-4812-89E2-C7C90DA08C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4155" y="1805260"/>
            <a:ext cx="10283687" cy="1623740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D324383C-FDD4-47EE-8357-4F60C90332AF}"/>
              </a:ext>
            </a:extLst>
          </p:cNvPr>
          <p:cNvSpPr txBox="1"/>
          <p:nvPr/>
        </p:nvSpPr>
        <p:spPr>
          <a:xfrm>
            <a:off x="6095998" y="2781292"/>
            <a:ext cx="3342174" cy="46166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38100">
            <a:solidFill>
              <a:srgbClr val="0066CC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MX" sz="2400" b="1" dirty="0">
                <a:solidFill>
                  <a:schemeClr val="tx1"/>
                </a:solidFill>
              </a:rPr>
              <a:t>NAVEGACIÓN LOCAL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EF4D03B9-EF5C-4EA9-917F-739A77C67CFA}"/>
              </a:ext>
            </a:extLst>
          </p:cNvPr>
          <p:cNvSpPr/>
          <p:nvPr/>
        </p:nvSpPr>
        <p:spPr>
          <a:xfrm>
            <a:off x="954155" y="2690824"/>
            <a:ext cx="5141844" cy="552133"/>
          </a:xfrm>
          <a:prstGeom prst="rect">
            <a:avLst/>
          </a:prstGeom>
          <a:noFill/>
          <a:ln w="57150">
            <a:solidFill>
              <a:srgbClr val="0066CC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>
              <a:noFill/>
            </a:endParaRPr>
          </a:p>
        </p:txBody>
      </p:sp>
      <p:pic>
        <p:nvPicPr>
          <p:cNvPr id="11" name="Imagen 10" descr="Imagen que contiene captura de pantalla&#10;&#10;Descripción generada con confianza muy alta">
            <a:extLst>
              <a:ext uri="{FF2B5EF4-FFF2-40B4-BE49-F238E27FC236}">
                <a16:creationId xmlns:a16="http://schemas.microsoft.com/office/drawing/2014/main" id="{61E10860-A928-41D2-8B1E-05EA1C0B0F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37755" y="3680448"/>
            <a:ext cx="8316486" cy="2362530"/>
          </a:xfrm>
          <a:prstGeom prst="rect">
            <a:avLst/>
          </a:prstGeom>
        </p:spPr>
      </p:pic>
      <p:sp>
        <p:nvSpPr>
          <p:cNvPr id="15" name="Rectángulo 14">
            <a:extLst>
              <a:ext uri="{FF2B5EF4-FFF2-40B4-BE49-F238E27FC236}">
                <a16:creationId xmlns:a16="http://schemas.microsoft.com/office/drawing/2014/main" id="{995011EE-F931-457F-B15A-11F18DBE5991}"/>
              </a:ext>
            </a:extLst>
          </p:cNvPr>
          <p:cNvSpPr/>
          <p:nvPr/>
        </p:nvSpPr>
        <p:spPr>
          <a:xfrm>
            <a:off x="1937755" y="4678498"/>
            <a:ext cx="7603810" cy="887415"/>
          </a:xfrm>
          <a:prstGeom prst="rect">
            <a:avLst/>
          </a:prstGeom>
          <a:noFill/>
          <a:ln w="57150">
            <a:solidFill>
              <a:srgbClr val="0066CC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>
              <a:noFill/>
            </a:endParaRP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2943F056-67CF-4BBA-AC01-F95AB0833F1E}"/>
              </a:ext>
            </a:extLst>
          </p:cNvPr>
          <p:cNvSpPr txBox="1"/>
          <p:nvPr/>
        </p:nvSpPr>
        <p:spPr>
          <a:xfrm>
            <a:off x="6199391" y="5589013"/>
            <a:ext cx="3342174" cy="46166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38100">
            <a:solidFill>
              <a:srgbClr val="0066CC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MX" sz="2400" b="1" dirty="0">
                <a:solidFill>
                  <a:schemeClr val="tx1"/>
                </a:solidFill>
              </a:rPr>
              <a:t>NAVEGACIÓN LOCAL</a:t>
            </a:r>
          </a:p>
        </p:txBody>
      </p:sp>
    </p:spTree>
    <p:extLst>
      <p:ext uri="{BB962C8B-B14F-4D97-AF65-F5344CB8AC3E}">
        <p14:creationId xmlns:p14="http://schemas.microsoft.com/office/powerpoint/2010/main" val="34135471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E372AE5-2696-4352-9C70-63D3D14945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116" y="438799"/>
            <a:ext cx="9875520" cy="1356360"/>
          </a:xfrm>
        </p:spPr>
        <p:txBody>
          <a:bodyPr/>
          <a:lstStyle/>
          <a:p>
            <a:r>
              <a:rPr lang="es-MX" dirty="0">
                <a:solidFill>
                  <a:schemeClr val="tx1">
                    <a:lumMod val="75000"/>
                    <a:lumOff val="25000"/>
                  </a:schemeClr>
                </a:solidFill>
                <a:latin typeface="Berlin Sans FB Demi" panose="020E0802020502020306" pitchFamily="34" charset="0"/>
              </a:rPr>
              <a:t>FACETADA</a:t>
            </a:r>
            <a:endParaRPr lang="es-MX" dirty="0"/>
          </a:p>
        </p:txBody>
      </p:sp>
      <p:pic>
        <p:nvPicPr>
          <p:cNvPr id="5" name="Marcador de contenido 4" descr="Poste indicador">
            <a:extLst>
              <a:ext uri="{FF2B5EF4-FFF2-40B4-BE49-F238E27FC236}">
                <a16:creationId xmlns:a16="http://schemas.microsoft.com/office/drawing/2014/main" id="{037793BC-3A82-470F-BE8F-0E8FB38AB8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74026" y="626750"/>
            <a:ext cx="812439" cy="812439"/>
          </a:xfrm>
        </p:spPr>
      </p:pic>
      <p:pic>
        <p:nvPicPr>
          <p:cNvPr id="6" name="Imagen 5" descr="Imagen que contiene captura de pantalla&#10;&#10;Descripción generada con confianza muy alta">
            <a:extLst>
              <a:ext uri="{FF2B5EF4-FFF2-40B4-BE49-F238E27FC236}">
                <a16:creationId xmlns:a16="http://schemas.microsoft.com/office/drawing/2014/main" id="{50C7164C-365F-4F95-A0DD-A517DF9C27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010" y="2113231"/>
            <a:ext cx="11353732" cy="2949611"/>
          </a:xfrm>
          <a:prstGeom prst="rect">
            <a:avLst/>
          </a:prstGeom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F2861C05-520D-4B6C-A268-056F6540D845}"/>
              </a:ext>
            </a:extLst>
          </p:cNvPr>
          <p:cNvSpPr/>
          <p:nvPr/>
        </p:nvSpPr>
        <p:spPr>
          <a:xfrm>
            <a:off x="675862" y="2588895"/>
            <a:ext cx="10204174" cy="1360253"/>
          </a:xfrm>
          <a:prstGeom prst="rect">
            <a:avLst/>
          </a:prstGeom>
          <a:noFill/>
          <a:ln w="38100">
            <a:solidFill>
              <a:srgbClr val="0066CC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>
              <a:noFill/>
            </a:endParaRP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AFC75B45-4BFD-4002-9B39-1F0EE4B19AC4}"/>
              </a:ext>
            </a:extLst>
          </p:cNvPr>
          <p:cNvSpPr txBox="1"/>
          <p:nvPr/>
        </p:nvSpPr>
        <p:spPr>
          <a:xfrm>
            <a:off x="8004314" y="3951997"/>
            <a:ext cx="2875722" cy="36933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38100">
            <a:solidFill>
              <a:srgbClr val="0066CC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MX" b="1" dirty="0">
                <a:solidFill>
                  <a:schemeClr val="tx1"/>
                </a:solidFill>
              </a:rPr>
              <a:t>NAVEGACIÓN FACETADA</a:t>
            </a:r>
          </a:p>
        </p:txBody>
      </p:sp>
    </p:spTree>
    <p:extLst>
      <p:ext uri="{BB962C8B-B14F-4D97-AF65-F5344CB8AC3E}">
        <p14:creationId xmlns:p14="http://schemas.microsoft.com/office/powerpoint/2010/main" val="4023522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E372AE5-2696-4352-9C70-63D3D14945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240" y="325777"/>
            <a:ext cx="9875520" cy="1356360"/>
          </a:xfrm>
        </p:spPr>
        <p:txBody>
          <a:bodyPr/>
          <a:lstStyle/>
          <a:p>
            <a:r>
              <a:rPr lang="es-MX" dirty="0">
                <a:solidFill>
                  <a:schemeClr val="tx1">
                    <a:lumMod val="75000"/>
                    <a:lumOff val="25000"/>
                  </a:schemeClr>
                </a:solidFill>
                <a:latin typeface="Berlin Sans FB Demi" panose="020E0802020502020306" pitchFamily="34" charset="0"/>
              </a:rPr>
              <a:t>FILTRADA</a:t>
            </a:r>
            <a:endParaRPr lang="es-MX" dirty="0"/>
          </a:p>
        </p:txBody>
      </p:sp>
      <p:pic>
        <p:nvPicPr>
          <p:cNvPr id="4" name="Imagen 3" descr="Imagen que contiene captura de pantalla&#10;&#10;Descripción generada con confianza muy alta">
            <a:extLst>
              <a:ext uri="{FF2B5EF4-FFF2-40B4-BE49-F238E27FC236}">
                <a16:creationId xmlns:a16="http://schemas.microsoft.com/office/drawing/2014/main" id="{48984316-8C9D-4BF8-BC24-F0B89C2B57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8240" y="1521777"/>
            <a:ext cx="9875520" cy="4807054"/>
          </a:xfrm>
          <a:prstGeom prst="rect">
            <a:avLst/>
          </a:prstGeom>
        </p:spPr>
      </p:pic>
      <p:pic>
        <p:nvPicPr>
          <p:cNvPr id="5" name="Marcador de contenido 4" descr="Lista de comprobación">
            <a:extLst>
              <a:ext uri="{FF2B5EF4-FFF2-40B4-BE49-F238E27FC236}">
                <a16:creationId xmlns:a16="http://schemas.microsoft.com/office/drawing/2014/main" id="{782E76FB-EA91-4A1F-BA80-80FDCD1145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46339" y="601913"/>
            <a:ext cx="790823" cy="790823"/>
          </a:xfrm>
        </p:spPr>
      </p:pic>
      <p:sp>
        <p:nvSpPr>
          <p:cNvPr id="19" name="Rectángulo 18">
            <a:extLst>
              <a:ext uri="{FF2B5EF4-FFF2-40B4-BE49-F238E27FC236}">
                <a16:creationId xmlns:a16="http://schemas.microsoft.com/office/drawing/2014/main" id="{DBA693B3-F1A3-4A3E-B678-42765CCE7D4B}"/>
              </a:ext>
            </a:extLst>
          </p:cNvPr>
          <p:cNvSpPr/>
          <p:nvPr/>
        </p:nvSpPr>
        <p:spPr>
          <a:xfrm>
            <a:off x="1158240" y="1913853"/>
            <a:ext cx="7071360" cy="490330"/>
          </a:xfrm>
          <a:prstGeom prst="rect">
            <a:avLst/>
          </a:prstGeom>
          <a:noFill/>
          <a:ln w="38100">
            <a:solidFill>
              <a:srgbClr val="0066CC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>
              <a:noFill/>
            </a:endParaRP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01A16C86-A213-4CC6-A0F3-EA8FA7DBA1C8}"/>
              </a:ext>
            </a:extLst>
          </p:cNvPr>
          <p:cNvSpPr txBox="1"/>
          <p:nvPr/>
        </p:nvSpPr>
        <p:spPr>
          <a:xfrm>
            <a:off x="6281956" y="5664377"/>
            <a:ext cx="1630017" cy="36933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38100">
            <a:solidFill>
              <a:srgbClr val="0066CC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MX" b="1" dirty="0">
                <a:solidFill>
                  <a:schemeClr val="tx1"/>
                </a:solidFill>
              </a:rPr>
              <a:t>FILTROS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57CAE4BA-BDF6-40F3-A573-9E6FE346842C}"/>
              </a:ext>
            </a:extLst>
          </p:cNvPr>
          <p:cNvSpPr/>
          <p:nvPr/>
        </p:nvSpPr>
        <p:spPr>
          <a:xfrm>
            <a:off x="6281956" y="2588893"/>
            <a:ext cx="4518566" cy="3069684"/>
          </a:xfrm>
          <a:prstGeom prst="rect">
            <a:avLst/>
          </a:prstGeom>
          <a:noFill/>
          <a:ln w="38100">
            <a:solidFill>
              <a:srgbClr val="0066CC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>
              <a:noFill/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9DC73DF8-B1BC-4A8F-BD68-10588EDF9BB1}"/>
              </a:ext>
            </a:extLst>
          </p:cNvPr>
          <p:cNvSpPr txBox="1"/>
          <p:nvPr/>
        </p:nvSpPr>
        <p:spPr>
          <a:xfrm>
            <a:off x="2849218" y="1544521"/>
            <a:ext cx="1630017" cy="36933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38100">
            <a:solidFill>
              <a:srgbClr val="0066CC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MX" b="1" dirty="0">
                <a:solidFill>
                  <a:schemeClr val="tx1"/>
                </a:solidFill>
              </a:rPr>
              <a:t>FILTROS</a:t>
            </a:r>
          </a:p>
        </p:txBody>
      </p:sp>
    </p:spTree>
    <p:extLst>
      <p:ext uri="{BB962C8B-B14F-4D97-AF65-F5344CB8AC3E}">
        <p14:creationId xmlns:p14="http://schemas.microsoft.com/office/powerpoint/2010/main" val="18701448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E372AE5-2696-4352-9C70-63D3D14945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5195" y="526661"/>
            <a:ext cx="3741805" cy="928556"/>
          </a:xfrm>
        </p:spPr>
        <p:txBody>
          <a:bodyPr/>
          <a:lstStyle/>
          <a:p>
            <a:r>
              <a:rPr lang="es-MX" dirty="0">
                <a:solidFill>
                  <a:schemeClr val="tx1">
                    <a:lumMod val="75000"/>
                    <a:lumOff val="25000"/>
                  </a:schemeClr>
                </a:solidFill>
                <a:latin typeface="Berlin Sans FB Demi" panose="020E0802020502020306" pitchFamily="34" charset="0"/>
              </a:rPr>
              <a:t>CONTEXTUAL</a:t>
            </a:r>
            <a:endParaRPr lang="es-MX" dirty="0"/>
          </a:p>
        </p:txBody>
      </p:sp>
      <p:pic>
        <p:nvPicPr>
          <p:cNvPr id="5" name="Marcador de contenido 4" descr="Etiqueta">
            <a:extLst>
              <a:ext uri="{FF2B5EF4-FFF2-40B4-BE49-F238E27FC236}">
                <a16:creationId xmlns:a16="http://schemas.microsoft.com/office/drawing/2014/main" id="{8627DC11-DD24-4CFC-8FB3-EBE894FF20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61793" y="661788"/>
            <a:ext cx="658301" cy="658301"/>
          </a:xfrm>
        </p:spPr>
      </p:pic>
      <p:pic>
        <p:nvPicPr>
          <p:cNvPr id="6" name="Imagen 5" descr="Imagen que contiene texto, mapa&#10;&#10;Descripción generada con confianza muy alta">
            <a:extLst>
              <a:ext uri="{FF2B5EF4-FFF2-40B4-BE49-F238E27FC236}">
                <a16:creationId xmlns:a16="http://schemas.microsoft.com/office/drawing/2014/main" id="{641FC20C-B8D6-43B7-9D63-E7ABBA5050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6232" y="1482457"/>
            <a:ext cx="6096851" cy="4925112"/>
          </a:xfrm>
          <a:prstGeom prst="rect">
            <a:avLst/>
          </a:prstGeom>
        </p:spPr>
      </p:pic>
      <p:sp>
        <p:nvSpPr>
          <p:cNvPr id="25" name="Rectángulo 24">
            <a:extLst>
              <a:ext uri="{FF2B5EF4-FFF2-40B4-BE49-F238E27FC236}">
                <a16:creationId xmlns:a16="http://schemas.microsoft.com/office/drawing/2014/main" id="{24B9A19D-5DF0-4D61-AC93-2F38AC15A6CE}"/>
              </a:ext>
            </a:extLst>
          </p:cNvPr>
          <p:cNvSpPr/>
          <p:nvPr/>
        </p:nvSpPr>
        <p:spPr>
          <a:xfrm>
            <a:off x="2398642" y="1617585"/>
            <a:ext cx="5194441" cy="4163338"/>
          </a:xfrm>
          <a:prstGeom prst="rect">
            <a:avLst/>
          </a:prstGeom>
          <a:noFill/>
          <a:ln w="57150">
            <a:solidFill>
              <a:srgbClr val="0066CC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>
              <a:noFill/>
            </a:endParaRP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BA1CC1EE-8678-4B6B-A05C-74369283D4C7}"/>
              </a:ext>
            </a:extLst>
          </p:cNvPr>
          <p:cNvSpPr txBox="1"/>
          <p:nvPr/>
        </p:nvSpPr>
        <p:spPr>
          <a:xfrm>
            <a:off x="7593083" y="5375543"/>
            <a:ext cx="3366464" cy="36933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38100">
            <a:solidFill>
              <a:srgbClr val="0066CC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MX" b="1" dirty="0">
                <a:solidFill>
                  <a:schemeClr val="tx1"/>
                </a:solidFill>
              </a:rPr>
              <a:t>NAVEGACIÓN CONTEXTUAL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84244AFB-CEF5-43E6-8552-1FB9C5DA688A}"/>
              </a:ext>
            </a:extLst>
          </p:cNvPr>
          <p:cNvSpPr txBox="1"/>
          <p:nvPr/>
        </p:nvSpPr>
        <p:spPr>
          <a:xfrm>
            <a:off x="8070574" y="1948070"/>
            <a:ext cx="311426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200" dirty="0">
                <a:latin typeface="Bell MT" panose="02020503060305020303" pitchFamily="18" charset="0"/>
              </a:rPr>
              <a:t>Mientras visualizas un espacio el mapa te recomienda lugares en la misma zona.</a:t>
            </a:r>
          </a:p>
        </p:txBody>
      </p:sp>
    </p:spTree>
    <p:extLst>
      <p:ext uri="{BB962C8B-B14F-4D97-AF65-F5344CB8AC3E}">
        <p14:creationId xmlns:p14="http://schemas.microsoft.com/office/powerpoint/2010/main" val="30998856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E372AE5-2696-4352-9C70-63D3D14945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240" y="557714"/>
            <a:ext cx="9875520" cy="1356360"/>
          </a:xfrm>
        </p:spPr>
        <p:txBody>
          <a:bodyPr/>
          <a:lstStyle/>
          <a:p>
            <a:r>
              <a:rPr lang="es-MX" dirty="0">
                <a:solidFill>
                  <a:schemeClr val="tx1">
                    <a:lumMod val="75000"/>
                    <a:lumOff val="25000"/>
                  </a:schemeClr>
                </a:solidFill>
                <a:latin typeface="Berlin Sans FB Demi" panose="020E0802020502020306" pitchFamily="34" charset="0"/>
              </a:rPr>
              <a:t>EN LÍNEA</a:t>
            </a:r>
            <a:endParaRPr lang="es-MX" dirty="0"/>
          </a:p>
        </p:txBody>
      </p:sp>
      <p:pic>
        <p:nvPicPr>
          <p:cNvPr id="5" name="Marcador de contenido 4" descr="Vínculo">
            <a:extLst>
              <a:ext uri="{FF2B5EF4-FFF2-40B4-BE49-F238E27FC236}">
                <a16:creationId xmlns:a16="http://schemas.microsoft.com/office/drawing/2014/main" id="{109FC70C-7381-42E6-975E-9C5F32C704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41751" y="844484"/>
            <a:ext cx="737483" cy="737483"/>
          </a:xfrm>
        </p:spPr>
      </p:pic>
      <p:pic>
        <p:nvPicPr>
          <p:cNvPr id="6" name="Imagen 5" descr="Imagen que contiene captura de pantalla&#10;&#10;Descripción generada con confianza muy alta">
            <a:extLst>
              <a:ext uri="{FF2B5EF4-FFF2-40B4-BE49-F238E27FC236}">
                <a16:creationId xmlns:a16="http://schemas.microsoft.com/office/drawing/2014/main" id="{F5D47A1F-22E0-4CF9-B1E7-2315514CE4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0225" y="3643583"/>
            <a:ext cx="6163535" cy="2600688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09E79D71-ADD3-41C5-B6D7-45BD1D8F62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57170" y="1868737"/>
            <a:ext cx="5242414" cy="2211937"/>
          </a:xfrm>
          <a:prstGeom prst="rect">
            <a:avLst/>
          </a:prstGeom>
        </p:spPr>
      </p:pic>
      <p:sp>
        <p:nvSpPr>
          <p:cNvPr id="11" name="Rectángulo 10">
            <a:extLst>
              <a:ext uri="{FF2B5EF4-FFF2-40B4-BE49-F238E27FC236}">
                <a16:creationId xmlns:a16="http://schemas.microsoft.com/office/drawing/2014/main" id="{91C91552-044B-433E-B4E5-7FDBF13B3499}"/>
              </a:ext>
            </a:extLst>
          </p:cNvPr>
          <p:cNvSpPr/>
          <p:nvPr/>
        </p:nvSpPr>
        <p:spPr>
          <a:xfrm>
            <a:off x="3741750" y="2892991"/>
            <a:ext cx="2410329" cy="498924"/>
          </a:xfrm>
          <a:prstGeom prst="rect">
            <a:avLst/>
          </a:prstGeom>
          <a:noFill/>
          <a:ln w="38100">
            <a:solidFill>
              <a:srgbClr val="0066CC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>
              <a:noFill/>
            </a:endParaRP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F428F844-EB8D-4FD3-9C14-DB5ABB0DE08E}"/>
              </a:ext>
            </a:extLst>
          </p:cNvPr>
          <p:cNvSpPr/>
          <p:nvPr/>
        </p:nvSpPr>
        <p:spPr>
          <a:xfrm>
            <a:off x="5784575" y="4887312"/>
            <a:ext cx="1630018" cy="344557"/>
          </a:xfrm>
          <a:prstGeom prst="rect">
            <a:avLst/>
          </a:prstGeom>
          <a:noFill/>
          <a:ln w="38100">
            <a:solidFill>
              <a:srgbClr val="0066CC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>
              <a:noFill/>
            </a:endParaRP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D598D5DA-0373-43D9-870F-9B42852AB56E}"/>
              </a:ext>
            </a:extLst>
          </p:cNvPr>
          <p:cNvSpPr txBox="1"/>
          <p:nvPr/>
        </p:nvSpPr>
        <p:spPr>
          <a:xfrm>
            <a:off x="6152079" y="3040421"/>
            <a:ext cx="2402166" cy="36933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38100">
            <a:solidFill>
              <a:srgbClr val="0066CC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MX" b="1" dirty="0">
                <a:solidFill>
                  <a:schemeClr val="tx1"/>
                </a:solidFill>
              </a:rPr>
              <a:t>NAVEGACIÓN INLINE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7998481E-CD74-4F8D-913B-00F70D18792D}"/>
              </a:ext>
            </a:extLst>
          </p:cNvPr>
          <p:cNvSpPr txBox="1"/>
          <p:nvPr/>
        </p:nvSpPr>
        <p:spPr>
          <a:xfrm>
            <a:off x="3279912" y="4874924"/>
            <a:ext cx="2517914" cy="36933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38100">
            <a:solidFill>
              <a:srgbClr val="0066CC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MX" b="1" dirty="0">
                <a:solidFill>
                  <a:schemeClr val="tx1"/>
                </a:solidFill>
              </a:rPr>
              <a:t>NAVEGACIÓN INLINE</a:t>
            </a:r>
          </a:p>
        </p:txBody>
      </p:sp>
    </p:spTree>
    <p:extLst>
      <p:ext uri="{BB962C8B-B14F-4D97-AF65-F5344CB8AC3E}">
        <p14:creationId xmlns:p14="http://schemas.microsoft.com/office/powerpoint/2010/main" val="29264717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CCCC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E372AE5-2696-4352-9C70-63D3D14945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0618" y="609600"/>
            <a:ext cx="3839817" cy="1356360"/>
          </a:xfrm>
        </p:spPr>
        <p:txBody>
          <a:bodyPr/>
          <a:lstStyle/>
          <a:p>
            <a:r>
              <a:rPr lang="es-MX" dirty="0">
                <a:solidFill>
                  <a:schemeClr val="tx1">
                    <a:lumMod val="75000"/>
                    <a:lumOff val="25000"/>
                  </a:schemeClr>
                </a:solidFill>
                <a:latin typeface="Berlin Sans FB Demi" panose="020E0802020502020306" pitchFamily="34" charset="0"/>
              </a:rPr>
              <a:t>GLOBAL</a:t>
            </a:r>
          </a:p>
        </p:txBody>
      </p:sp>
      <p:pic>
        <p:nvPicPr>
          <p:cNvPr id="5" name="Marcador de contenido 4" descr="Globo terrestre, América">
            <a:extLst>
              <a:ext uri="{FF2B5EF4-FFF2-40B4-BE49-F238E27FC236}">
                <a16:creationId xmlns:a16="http://schemas.microsoft.com/office/drawing/2014/main" id="{78171340-E0BB-41EF-8F3B-EFCC77F675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2758" y="830580"/>
            <a:ext cx="914400" cy="914400"/>
          </a:xfrm>
        </p:spPr>
      </p:pic>
      <p:pic>
        <p:nvPicPr>
          <p:cNvPr id="7" name="Imagen 6" descr="Imagen que contiene captura de pantalla&#10;&#10;Descripción generada con confianza muy alta">
            <a:extLst>
              <a:ext uri="{FF2B5EF4-FFF2-40B4-BE49-F238E27FC236}">
                <a16:creationId xmlns:a16="http://schemas.microsoft.com/office/drawing/2014/main" id="{C21F005A-A796-42A8-92B1-1666B75E01A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565" r="4130"/>
          <a:stretch/>
        </p:blipFill>
        <p:spPr>
          <a:xfrm>
            <a:off x="530087" y="2186940"/>
            <a:ext cx="11131826" cy="3232591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788F3974-8051-4EA6-B0B6-F661363DE857}"/>
              </a:ext>
            </a:extLst>
          </p:cNvPr>
          <p:cNvSpPr/>
          <p:nvPr/>
        </p:nvSpPr>
        <p:spPr>
          <a:xfrm>
            <a:off x="1470991" y="2759765"/>
            <a:ext cx="7659757" cy="437322"/>
          </a:xfrm>
          <a:prstGeom prst="rect">
            <a:avLst/>
          </a:prstGeom>
          <a:noFill/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>
              <a:noFill/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B6785C4E-BAC1-4B39-9C13-5D0305DC5551}"/>
              </a:ext>
            </a:extLst>
          </p:cNvPr>
          <p:cNvSpPr txBox="1"/>
          <p:nvPr/>
        </p:nvSpPr>
        <p:spPr>
          <a:xfrm>
            <a:off x="1470990" y="2390433"/>
            <a:ext cx="2517913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MX" b="1" dirty="0">
                <a:solidFill>
                  <a:schemeClr val="tx1"/>
                </a:solidFill>
              </a:rPr>
              <a:t>NAVEGACIÓN GLOBAL</a:t>
            </a:r>
          </a:p>
        </p:txBody>
      </p:sp>
    </p:spTree>
    <p:extLst>
      <p:ext uri="{BB962C8B-B14F-4D97-AF65-F5344CB8AC3E}">
        <p14:creationId xmlns:p14="http://schemas.microsoft.com/office/powerpoint/2010/main" val="6321928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CCCC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arcador de contenido 5" descr="Enviar">
            <a:extLst>
              <a:ext uri="{FF2B5EF4-FFF2-40B4-BE49-F238E27FC236}">
                <a16:creationId xmlns:a16="http://schemas.microsoft.com/office/drawing/2014/main" id="{807A60C5-91F0-4C62-9F8D-498F38ED4C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53825" y="861391"/>
            <a:ext cx="657330" cy="692421"/>
          </a:xfrm>
        </p:spPr>
      </p:pic>
      <p:sp>
        <p:nvSpPr>
          <p:cNvPr id="4" name="Título 1">
            <a:extLst>
              <a:ext uri="{FF2B5EF4-FFF2-40B4-BE49-F238E27FC236}">
                <a16:creationId xmlns:a16="http://schemas.microsoft.com/office/drawing/2014/main" id="{83FF236F-8B4E-4723-B018-8175C25BF4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5131" y="536387"/>
            <a:ext cx="1958694" cy="1356360"/>
          </a:xfrm>
        </p:spPr>
        <p:txBody>
          <a:bodyPr/>
          <a:lstStyle/>
          <a:p>
            <a:r>
              <a:rPr lang="es-MX" dirty="0">
                <a:solidFill>
                  <a:schemeClr val="tx1">
                    <a:lumMod val="75000"/>
                    <a:lumOff val="25000"/>
                  </a:schemeClr>
                </a:solidFill>
                <a:latin typeface="Berlin Sans FB Demi" panose="020E0802020502020306" pitchFamily="34" charset="0"/>
              </a:rPr>
              <a:t>LOCAL </a:t>
            </a:r>
          </a:p>
        </p:txBody>
      </p:sp>
      <p:pic>
        <p:nvPicPr>
          <p:cNvPr id="7" name="Imagen 6" descr="Imagen que contiene captura de pantalla&#10;&#10;Descripción generada con confianza muy alta">
            <a:extLst>
              <a:ext uri="{FF2B5EF4-FFF2-40B4-BE49-F238E27FC236}">
                <a16:creationId xmlns:a16="http://schemas.microsoft.com/office/drawing/2014/main" id="{D7AE34D9-953B-4AB7-BE7F-27326B5B9F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2862" y="1835476"/>
            <a:ext cx="9235795" cy="4134629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D324383C-FDD4-47EE-8357-4F60C90332AF}"/>
              </a:ext>
            </a:extLst>
          </p:cNvPr>
          <p:cNvSpPr txBox="1"/>
          <p:nvPr/>
        </p:nvSpPr>
        <p:spPr>
          <a:xfrm>
            <a:off x="539817" y="4346713"/>
            <a:ext cx="2402166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MX" b="1" dirty="0">
                <a:solidFill>
                  <a:schemeClr val="tx1"/>
                </a:solidFill>
              </a:rPr>
              <a:t>NAVEGACIÓN LOCAL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EF4D03B9-EF5C-4EA9-917F-739A77C67CFA}"/>
              </a:ext>
            </a:extLst>
          </p:cNvPr>
          <p:cNvSpPr/>
          <p:nvPr/>
        </p:nvSpPr>
        <p:spPr>
          <a:xfrm>
            <a:off x="2081752" y="2080591"/>
            <a:ext cx="860231" cy="2266122"/>
          </a:xfrm>
          <a:prstGeom prst="rect">
            <a:avLst/>
          </a:prstGeom>
          <a:noFill/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30858959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CCCC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E372AE5-2696-4352-9C70-63D3D14945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>
                <a:solidFill>
                  <a:schemeClr val="tx1">
                    <a:lumMod val="75000"/>
                    <a:lumOff val="25000"/>
                  </a:schemeClr>
                </a:solidFill>
                <a:latin typeface="Berlin Sans FB Demi" panose="020E0802020502020306" pitchFamily="34" charset="0"/>
              </a:rPr>
              <a:t>FACETADA</a:t>
            </a:r>
            <a:endParaRPr lang="es-MX" dirty="0"/>
          </a:p>
        </p:txBody>
      </p:sp>
      <p:pic>
        <p:nvPicPr>
          <p:cNvPr id="5" name="Marcador de contenido 4" descr="Poste indicador">
            <a:extLst>
              <a:ext uri="{FF2B5EF4-FFF2-40B4-BE49-F238E27FC236}">
                <a16:creationId xmlns:a16="http://schemas.microsoft.com/office/drawing/2014/main" id="{037793BC-3A82-470F-BE8F-0E8FB38AB8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74026" y="834886"/>
            <a:ext cx="812439" cy="812439"/>
          </a:xfrm>
        </p:spPr>
      </p:pic>
      <p:pic>
        <p:nvPicPr>
          <p:cNvPr id="9" name="Imagen 8" descr="Imagen que contiene captura de pantalla&#10;&#10;Descripción generada con confianza muy alta">
            <a:extLst>
              <a:ext uri="{FF2B5EF4-FFF2-40B4-BE49-F238E27FC236}">
                <a16:creationId xmlns:a16="http://schemas.microsoft.com/office/drawing/2014/main" id="{590D49FE-55D7-43C2-809C-261632715A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1872611"/>
            <a:ext cx="8003879" cy="2758355"/>
          </a:xfrm>
          <a:prstGeom prst="rect">
            <a:avLst/>
          </a:prstGeom>
        </p:spPr>
      </p:pic>
      <p:pic>
        <p:nvPicPr>
          <p:cNvPr id="11" name="Imagen 10" descr="Imagen que contiene captura de pantalla&#10;&#10;Descripción generada con confianza alta">
            <a:extLst>
              <a:ext uri="{FF2B5EF4-FFF2-40B4-BE49-F238E27FC236}">
                <a16:creationId xmlns:a16="http://schemas.microsoft.com/office/drawing/2014/main" id="{19996552-BE59-4C1F-A157-07C9EA65FC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14641" y="3251788"/>
            <a:ext cx="8003879" cy="2711866"/>
          </a:xfrm>
          <a:prstGeom prst="rect">
            <a:avLst/>
          </a:prstGeom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F2861C05-520D-4B6C-A268-056F6540D845}"/>
              </a:ext>
            </a:extLst>
          </p:cNvPr>
          <p:cNvSpPr/>
          <p:nvPr/>
        </p:nvSpPr>
        <p:spPr>
          <a:xfrm>
            <a:off x="1046922" y="1872611"/>
            <a:ext cx="1616765" cy="437321"/>
          </a:xfrm>
          <a:prstGeom prst="rect">
            <a:avLst/>
          </a:prstGeom>
          <a:noFill/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>
              <a:noFill/>
            </a:endParaRP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A24430F0-47AC-43A4-B058-0CE9D258121D}"/>
              </a:ext>
            </a:extLst>
          </p:cNvPr>
          <p:cNvSpPr/>
          <p:nvPr/>
        </p:nvSpPr>
        <p:spPr>
          <a:xfrm>
            <a:off x="3010653" y="3251788"/>
            <a:ext cx="832477" cy="437322"/>
          </a:xfrm>
          <a:prstGeom prst="rect">
            <a:avLst/>
          </a:prstGeom>
          <a:noFill/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>
              <a:noFill/>
            </a:endParaRP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AFC75B45-4BFD-4002-9B39-1F0EE4B19AC4}"/>
              </a:ext>
            </a:extLst>
          </p:cNvPr>
          <p:cNvSpPr txBox="1"/>
          <p:nvPr/>
        </p:nvSpPr>
        <p:spPr>
          <a:xfrm>
            <a:off x="2663687" y="1933587"/>
            <a:ext cx="2875722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MX" b="1" dirty="0">
                <a:solidFill>
                  <a:schemeClr val="tx1"/>
                </a:solidFill>
              </a:rPr>
              <a:t>NAVEGACIÓN FACETADA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E519232C-870C-476A-93FB-23F189CDE17A}"/>
              </a:ext>
            </a:extLst>
          </p:cNvPr>
          <p:cNvSpPr txBox="1"/>
          <p:nvPr/>
        </p:nvSpPr>
        <p:spPr>
          <a:xfrm>
            <a:off x="3843130" y="3319778"/>
            <a:ext cx="2875722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MX" b="1" dirty="0">
                <a:solidFill>
                  <a:schemeClr val="tx1"/>
                </a:solidFill>
              </a:rPr>
              <a:t>NAVEGACIÓN FACETADA</a:t>
            </a:r>
          </a:p>
        </p:txBody>
      </p:sp>
    </p:spTree>
    <p:extLst>
      <p:ext uri="{BB962C8B-B14F-4D97-AF65-F5344CB8AC3E}">
        <p14:creationId xmlns:p14="http://schemas.microsoft.com/office/powerpoint/2010/main" val="37898952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CCCC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E372AE5-2696-4352-9C70-63D3D14945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</p:spPr>
        <p:txBody>
          <a:bodyPr/>
          <a:lstStyle/>
          <a:p>
            <a:r>
              <a:rPr lang="es-MX">
                <a:solidFill>
                  <a:schemeClr val="tx1">
                    <a:lumMod val="75000"/>
                    <a:lumOff val="25000"/>
                  </a:schemeClr>
                </a:solidFill>
                <a:latin typeface="Berlin Sans FB Demi" panose="020E0802020502020306" pitchFamily="34" charset="0"/>
              </a:rPr>
              <a:t>FILTRADA</a:t>
            </a:r>
            <a:endParaRPr lang="es-MX" dirty="0"/>
          </a:p>
        </p:txBody>
      </p:sp>
      <p:pic>
        <p:nvPicPr>
          <p:cNvPr id="5" name="Marcador de contenido 4" descr="Lista de comprobación">
            <a:extLst>
              <a:ext uri="{FF2B5EF4-FFF2-40B4-BE49-F238E27FC236}">
                <a16:creationId xmlns:a16="http://schemas.microsoft.com/office/drawing/2014/main" id="{782E76FB-EA91-4A1F-BA80-80FDCD1145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59592" y="861391"/>
            <a:ext cx="790823" cy="790823"/>
          </a:xfr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63A6C3B6-E303-4A83-9C60-9ADD680A9B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4307" y="1930134"/>
            <a:ext cx="9032905" cy="4066475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C7A79645-68EB-47D0-90CC-05F92B7D8208}"/>
              </a:ext>
            </a:extLst>
          </p:cNvPr>
          <p:cNvSpPr txBox="1"/>
          <p:nvPr/>
        </p:nvSpPr>
        <p:spPr>
          <a:xfrm>
            <a:off x="8640416" y="3762998"/>
            <a:ext cx="1244505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MX" b="1" dirty="0">
                <a:solidFill>
                  <a:schemeClr val="tx1"/>
                </a:solidFill>
              </a:rPr>
              <a:t>FILTROS</a:t>
            </a: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C8BD289F-ADE4-4CB5-AB48-B987A37BD688}"/>
              </a:ext>
            </a:extLst>
          </p:cNvPr>
          <p:cNvSpPr/>
          <p:nvPr/>
        </p:nvSpPr>
        <p:spPr>
          <a:xfrm>
            <a:off x="1868557" y="3711198"/>
            <a:ext cx="2623930" cy="1496906"/>
          </a:xfrm>
          <a:prstGeom prst="rect">
            <a:avLst/>
          </a:prstGeom>
          <a:noFill/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>
              <a:noFill/>
            </a:endParaRPr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843EDC6D-F30B-4BCA-888A-3A141AE9FB71}"/>
              </a:ext>
            </a:extLst>
          </p:cNvPr>
          <p:cNvSpPr/>
          <p:nvPr/>
        </p:nvSpPr>
        <p:spPr>
          <a:xfrm>
            <a:off x="8640416" y="4159525"/>
            <a:ext cx="1457741" cy="1631673"/>
          </a:xfrm>
          <a:prstGeom prst="rect">
            <a:avLst/>
          </a:prstGeom>
          <a:noFill/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>
              <a:noFill/>
            </a:endParaRPr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DBA693B3-F1A3-4A3E-B678-42765CCE7D4B}"/>
              </a:ext>
            </a:extLst>
          </p:cNvPr>
          <p:cNvSpPr/>
          <p:nvPr/>
        </p:nvSpPr>
        <p:spPr>
          <a:xfrm>
            <a:off x="4637162" y="4159526"/>
            <a:ext cx="2829339" cy="1631674"/>
          </a:xfrm>
          <a:prstGeom prst="rect">
            <a:avLst/>
          </a:prstGeom>
          <a:noFill/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>
              <a:noFill/>
            </a:endParaRPr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D9345BD9-3CFD-4F8A-897F-8BB54352D7BE}"/>
              </a:ext>
            </a:extLst>
          </p:cNvPr>
          <p:cNvSpPr/>
          <p:nvPr/>
        </p:nvSpPr>
        <p:spPr>
          <a:xfrm>
            <a:off x="4624460" y="3711198"/>
            <a:ext cx="3166171" cy="309368"/>
          </a:xfrm>
          <a:prstGeom prst="rect">
            <a:avLst/>
          </a:prstGeom>
          <a:noFill/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>
              <a:noFill/>
            </a:endParaRP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01A16C86-A213-4CC6-A0F3-EA8FA7DBA1C8}"/>
              </a:ext>
            </a:extLst>
          </p:cNvPr>
          <p:cNvSpPr txBox="1"/>
          <p:nvPr/>
        </p:nvSpPr>
        <p:spPr>
          <a:xfrm>
            <a:off x="4624460" y="5791198"/>
            <a:ext cx="1233550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MX" b="1" dirty="0">
                <a:solidFill>
                  <a:schemeClr val="tx1"/>
                </a:solidFill>
              </a:rPr>
              <a:t>FILTROS</a:t>
            </a: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2EB24F17-A1D7-483A-882C-1C8B983B8ACE}"/>
              </a:ext>
            </a:extLst>
          </p:cNvPr>
          <p:cNvSpPr txBox="1"/>
          <p:nvPr/>
        </p:nvSpPr>
        <p:spPr>
          <a:xfrm>
            <a:off x="4624461" y="3341866"/>
            <a:ext cx="1140235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MX" b="1" dirty="0">
                <a:solidFill>
                  <a:schemeClr val="tx1"/>
                </a:solidFill>
              </a:rPr>
              <a:t>FILTROS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D7FCB1E2-E772-4B7D-8C6B-988DAD152662}"/>
              </a:ext>
            </a:extLst>
          </p:cNvPr>
          <p:cNvSpPr txBox="1"/>
          <p:nvPr/>
        </p:nvSpPr>
        <p:spPr>
          <a:xfrm>
            <a:off x="1868557" y="3341866"/>
            <a:ext cx="1046922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MX" b="1" dirty="0">
                <a:solidFill>
                  <a:schemeClr val="tx1"/>
                </a:solidFill>
              </a:rPr>
              <a:t>FILTROS</a:t>
            </a:r>
          </a:p>
        </p:txBody>
      </p:sp>
    </p:spTree>
    <p:extLst>
      <p:ext uri="{BB962C8B-B14F-4D97-AF65-F5344CB8AC3E}">
        <p14:creationId xmlns:p14="http://schemas.microsoft.com/office/powerpoint/2010/main" val="21658092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CCCC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E372AE5-2696-4352-9C70-63D3D14945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</p:spPr>
        <p:txBody>
          <a:bodyPr/>
          <a:lstStyle/>
          <a:p>
            <a:r>
              <a:rPr lang="es-MX">
                <a:solidFill>
                  <a:schemeClr val="tx1">
                    <a:lumMod val="75000"/>
                    <a:lumOff val="25000"/>
                  </a:schemeClr>
                </a:solidFill>
                <a:latin typeface="Berlin Sans FB Demi" panose="020E0802020502020306" pitchFamily="34" charset="0"/>
              </a:rPr>
              <a:t>FILTRADA</a:t>
            </a:r>
            <a:endParaRPr lang="es-MX" dirty="0"/>
          </a:p>
        </p:txBody>
      </p:sp>
      <p:pic>
        <p:nvPicPr>
          <p:cNvPr id="5" name="Marcador de contenido 4" descr="Lista de comprobación">
            <a:extLst>
              <a:ext uri="{FF2B5EF4-FFF2-40B4-BE49-F238E27FC236}">
                <a16:creationId xmlns:a16="http://schemas.microsoft.com/office/drawing/2014/main" id="{782E76FB-EA91-4A1F-BA80-80FDCD1145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59592" y="861391"/>
            <a:ext cx="790823" cy="790823"/>
          </a:xfrm>
        </p:spPr>
      </p:pic>
      <p:pic>
        <p:nvPicPr>
          <p:cNvPr id="4" name="Imagen 3" descr="Imagen que contiene captura de pantalla&#10;&#10;Descripción generada con confianza muy alta">
            <a:extLst>
              <a:ext uri="{FF2B5EF4-FFF2-40B4-BE49-F238E27FC236}">
                <a16:creationId xmlns:a16="http://schemas.microsoft.com/office/drawing/2014/main" id="{B040AC96-E278-4E12-9413-6DFD78D8AA9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4680"/>
          <a:stretch/>
        </p:blipFill>
        <p:spPr>
          <a:xfrm>
            <a:off x="4794496" y="1678295"/>
            <a:ext cx="7079452" cy="4861746"/>
          </a:xfrm>
          <a:prstGeom prst="rect">
            <a:avLst/>
          </a:prstGeom>
        </p:spPr>
      </p:pic>
      <p:sp>
        <p:nvSpPr>
          <p:cNvPr id="19" name="Rectángulo 18">
            <a:extLst>
              <a:ext uri="{FF2B5EF4-FFF2-40B4-BE49-F238E27FC236}">
                <a16:creationId xmlns:a16="http://schemas.microsoft.com/office/drawing/2014/main" id="{DBA693B3-F1A3-4A3E-B678-42765CCE7D4B}"/>
              </a:ext>
            </a:extLst>
          </p:cNvPr>
          <p:cNvSpPr/>
          <p:nvPr/>
        </p:nvSpPr>
        <p:spPr>
          <a:xfrm>
            <a:off x="4904465" y="1441468"/>
            <a:ext cx="6667002" cy="4888251"/>
          </a:xfrm>
          <a:prstGeom prst="rect">
            <a:avLst/>
          </a:prstGeom>
          <a:noFill/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>
              <a:noFill/>
            </a:endParaRP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01A16C86-A213-4CC6-A0F3-EA8FA7DBA1C8}"/>
              </a:ext>
            </a:extLst>
          </p:cNvPr>
          <p:cNvSpPr txBox="1"/>
          <p:nvPr/>
        </p:nvSpPr>
        <p:spPr>
          <a:xfrm>
            <a:off x="9941450" y="1256802"/>
            <a:ext cx="1630017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MX" b="1" dirty="0">
                <a:solidFill>
                  <a:schemeClr val="tx1"/>
                </a:solidFill>
              </a:rPr>
              <a:t>FILTROS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A7319B24-EE93-4107-8A8D-C229D2A27E7F}"/>
              </a:ext>
            </a:extLst>
          </p:cNvPr>
          <p:cNvSpPr txBox="1"/>
          <p:nvPr/>
        </p:nvSpPr>
        <p:spPr>
          <a:xfrm>
            <a:off x="598667" y="2829938"/>
            <a:ext cx="389334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MX" dirty="0"/>
              <a:t>	</a:t>
            </a:r>
            <a:r>
              <a:rPr lang="es-MX" sz="3200" dirty="0">
                <a:latin typeface="+mj-lt"/>
              </a:rPr>
              <a:t>Poder filtrar artículos mediante </a:t>
            </a:r>
          </a:p>
          <a:p>
            <a:pPr algn="r"/>
            <a:r>
              <a:rPr lang="es-MX" sz="3200" dirty="0">
                <a:latin typeface="+mj-lt"/>
              </a:rPr>
              <a:t>diversos temas  de nuestra preferencia</a:t>
            </a:r>
            <a:r>
              <a:rPr lang="es-MX" sz="1600" dirty="0">
                <a:latin typeface="+mj-lt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9341349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CCCC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E372AE5-2696-4352-9C70-63D3D14945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</p:spPr>
        <p:txBody>
          <a:bodyPr/>
          <a:lstStyle/>
          <a:p>
            <a:r>
              <a:rPr lang="es-MX">
                <a:solidFill>
                  <a:schemeClr val="tx1">
                    <a:lumMod val="75000"/>
                    <a:lumOff val="25000"/>
                  </a:schemeClr>
                </a:solidFill>
                <a:latin typeface="Berlin Sans FB Demi" panose="020E0802020502020306" pitchFamily="34" charset="0"/>
              </a:rPr>
              <a:t>CONTEXTUAL</a:t>
            </a:r>
            <a:endParaRPr lang="es-MX" dirty="0"/>
          </a:p>
        </p:txBody>
      </p:sp>
      <p:pic>
        <p:nvPicPr>
          <p:cNvPr id="5" name="Marcador de contenido 4" descr="Etiqueta">
            <a:extLst>
              <a:ext uri="{FF2B5EF4-FFF2-40B4-BE49-F238E27FC236}">
                <a16:creationId xmlns:a16="http://schemas.microsoft.com/office/drawing/2014/main" id="{8627DC11-DD24-4CFC-8FB3-EBE894FF20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27000" y="887895"/>
            <a:ext cx="658301" cy="658301"/>
          </a:xfrm>
        </p:spPr>
      </p:pic>
      <p:pic>
        <p:nvPicPr>
          <p:cNvPr id="14" name="Imagen 13" descr="Imagen que contiene captura de pantalla&#10;&#10;Descripción generada con confianza muy alta">
            <a:extLst>
              <a:ext uri="{FF2B5EF4-FFF2-40B4-BE49-F238E27FC236}">
                <a16:creationId xmlns:a16="http://schemas.microsoft.com/office/drawing/2014/main" id="{76E05C31-EEF8-49B7-98BA-ED26D80A21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3460" y="1965960"/>
            <a:ext cx="8554599" cy="4052993"/>
          </a:xfrm>
          <a:prstGeom prst="rect">
            <a:avLst/>
          </a:prstGeom>
        </p:spPr>
      </p:pic>
      <p:sp>
        <p:nvSpPr>
          <p:cNvPr id="25" name="Rectángulo 24">
            <a:extLst>
              <a:ext uri="{FF2B5EF4-FFF2-40B4-BE49-F238E27FC236}">
                <a16:creationId xmlns:a16="http://schemas.microsoft.com/office/drawing/2014/main" id="{24B9A19D-5DF0-4D61-AC93-2F38AC15A6CE}"/>
              </a:ext>
            </a:extLst>
          </p:cNvPr>
          <p:cNvSpPr/>
          <p:nvPr/>
        </p:nvSpPr>
        <p:spPr>
          <a:xfrm>
            <a:off x="1649062" y="3322320"/>
            <a:ext cx="8682493" cy="2508637"/>
          </a:xfrm>
          <a:prstGeom prst="rect">
            <a:avLst/>
          </a:prstGeom>
          <a:noFill/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>
              <a:noFill/>
            </a:endParaRP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BA1CC1EE-8678-4B6B-A05C-74369283D4C7}"/>
              </a:ext>
            </a:extLst>
          </p:cNvPr>
          <p:cNvSpPr txBox="1"/>
          <p:nvPr/>
        </p:nvSpPr>
        <p:spPr>
          <a:xfrm>
            <a:off x="6965091" y="5830957"/>
            <a:ext cx="3366464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MX" b="1" dirty="0">
                <a:solidFill>
                  <a:schemeClr val="tx1"/>
                </a:solidFill>
              </a:rPr>
              <a:t>NAVEGACIÓN CONTEXTUAL</a:t>
            </a:r>
          </a:p>
        </p:txBody>
      </p:sp>
    </p:spTree>
    <p:extLst>
      <p:ext uri="{BB962C8B-B14F-4D97-AF65-F5344CB8AC3E}">
        <p14:creationId xmlns:p14="http://schemas.microsoft.com/office/powerpoint/2010/main" val="34435044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CCCC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E372AE5-2696-4352-9C70-63D3D14945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240" y="557714"/>
            <a:ext cx="9875520" cy="1356360"/>
          </a:xfrm>
        </p:spPr>
        <p:txBody>
          <a:bodyPr/>
          <a:lstStyle/>
          <a:p>
            <a:r>
              <a:rPr lang="es-MX" dirty="0">
                <a:solidFill>
                  <a:schemeClr val="tx1">
                    <a:lumMod val="75000"/>
                    <a:lumOff val="25000"/>
                  </a:schemeClr>
                </a:solidFill>
                <a:latin typeface="Berlin Sans FB Demi" panose="020E0802020502020306" pitchFamily="34" charset="0"/>
              </a:rPr>
              <a:t>EN LÍNEA</a:t>
            </a:r>
            <a:endParaRPr lang="es-MX" dirty="0"/>
          </a:p>
        </p:txBody>
      </p:sp>
      <p:pic>
        <p:nvPicPr>
          <p:cNvPr id="5" name="Marcador de contenido 4" descr="Vínculo">
            <a:extLst>
              <a:ext uri="{FF2B5EF4-FFF2-40B4-BE49-F238E27FC236}">
                <a16:creationId xmlns:a16="http://schemas.microsoft.com/office/drawing/2014/main" id="{109FC70C-7381-42E6-975E-9C5F32C704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41751" y="844484"/>
            <a:ext cx="737483" cy="737483"/>
          </a:xfr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6C294A85-9ECB-4E1A-BF52-93AF7C06AA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0698" y="1500237"/>
            <a:ext cx="6766624" cy="1383043"/>
          </a:xfrm>
          <a:prstGeom prst="rect">
            <a:avLst/>
          </a:prstGeom>
        </p:spPr>
      </p:pic>
      <p:pic>
        <p:nvPicPr>
          <p:cNvPr id="9" name="Imagen 8" descr="Imagen que contiene captura de pantalla&#10;&#10;Descripción generada con confianza muy alta">
            <a:extLst>
              <a:ext uri="{FF2B5EF4-FFF2-40B4-BE49-F238E27FC236}">
                <a16:creationId xmlns:a16="http://schemas.microsoft.com/office/drawing/2014/main" id="{13BE004A-EEB3-4B8C-B5D6-2256F3E62B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27168" y="2300694"/>
            <a:ext cx="8957666" cy="1307866"/>
          </a:xfrm>
          <a:prstGeom prst="rect">
            <a:avLst/>
          </a:prstGeom>
        </p:spPr>
      </p:pic>
      <p:sp>
        <p:nvSpPr>
          <p:cNvPr id="11" name="Rectángulo 10">
            <a:extLst>
              <a:ext uri="{FF2B5EF4-FFF2-40B4-BE49-F238E27FC236}">
                <a16:creationId xmlns:a16="http://schemas.microsoft.com/office/drawing/2014/main" id="{91C91552-044B-433E-B4E5-7FDBF13B3499}"/>
              </a:ext>
            </a:extLst>
          </p:cNvPr>
          <p:cNvSpPr/>
          <p:nvPr/>
        </p:nvSpPr>
        <p:spPr>
          <a:xfrm>
            <a:off x="4015409" y="1933561"/>
            <a:ext cx="3591340" cy="437323"/>
          </a:xfrm>
          <a:prstGeom prst="rect">
            <a:avLst/>
          </a:prstGeom>
          <a:noFill/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>
              <a:noFill/>
            </a:endParaRP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8B636939-2334-48AE-BD13-C3FABB472047}"/>
              </a:ext>
            </a:extLst>
          </p:cNvPr>
          <p:cNvSpPr/>
          <p:nvPr/>
        </p:nvSpPr>
        <p:spPr>
          <a:xfrm>
            <a:off x="4015409" y="2705618"/>
            <a:ext cx="6096000" cy="437323"/>
          </a:xfrm>
          <a:prstGeom prst="rect">
            <a:avLst/>
          </a:prstGeom>
          <a:noFill/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>
              <a:noFill/>
            </a:endParaRP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14D3F958-132E-453F-BE0F-A40B08C89E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22012" y="3608560"/>
            <a:ext cx="7005153" cy="2538099"/>
          </a:xfrm>
          <a:prstGeom prst="rect">
            <a:avLst/>
          </a:prstGeom>
        </p:spPr>
      </p:pic>
      <p:sp>
        <p:nvSpPr>
          <p:cNvPr id="15" name="Rectángulo 14">
            <a:extLst>
              <a:ext uri="{FF2B5EF4-FFF2-40B4-BE49-F238E27FC236}">
                <a16:creationId xmlns:a16="http://schemas.microsoft.com/office/drawing/2014/main" id="{F428F844-EB8D-4FD3-9C14-DB5ABB0DE08E}"/>
              </a:ext>
            </a:extLst>
          </p:cNvPr>
          <p:cNvSpPr/>
          <p:nvPr/>
        </p:nvSpPr>
        <p:spPr>
          <a:xfrm>
            <a:off x="2080592" y="4214191"/>
            <a:ext cx="6096000" cy="344557"/>
          </a:xfrm>
          <a:prstGeom prst="rect">
            <a:avLst/>
          </a:prstGeom>
          <a:noFill/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>
              <a:noFill/>
            </a:endParaRP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9606CFD4-9D7C-4AB7-8AFE-AEBD5A39735D}"/>
              </a:ext>
            </a:extLst>
          </p:cNvPr>
          <p:cNvSpPr txBox="1"/>
          <p:nvPr/>
        </p:nvSpPr>
        <p:spPr>
          <a:xfrm>
            <a:off x="7606749" y="2001552"/>
            <a:ext cx="2402166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MX" b="1" dirty="0">
                <a:solidFill>
                  <a:schemeClr val="tx1"/>
                </a:solidFill>
              </a:rPr>
              <a:t>NAVEGACIÓN INLINE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D598D5DA-0373-43D9-870F-9B42852AB56E}"/>
              </a:ext>
            </a:extLst>
          </p:cNvPr>
          <p:cNvSpPr txBox="1"/>
          <p:nvPr/>
        </p:nvSpPr>
        <p:spPr>
          <a:xfrm>
            <a:off x="7709243" y="3143866"/>
            <a:ext cx="2402166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MX" b="1" dirty="0">
                <a:solidFill>
                  <a:schemeClr val="tx1"/>
                </a:solidFill>
              </a:rPr>
              <a:t>NAVEGACIÓN INLINE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7998481E-CD74-4F8D-913B-00F70D18792D}"/>
              </a:ext>
            </a:extLst>
          </p:cNvPr>
          <p:cNvSpPr txBox="1"/>
          <p:nvPr/>
        </p:nvSpPr>
        <p:spPr>
          <a:xfrm>
            <a:off x="8176592" y="4201803"/>
            <a:ext cx="2402166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MX" b="1" dirty="0">
                <a:solidFill>
                  <a:schemeClr val="tx1"/>
                </a:solidFill>
              </a:rPr>
              <a:t>NAVEGACIÓN INLINE</a:t>
            </a:r>
          </a:p>
        </p:txBody>
      </p:sp>
    </p:spTree>
    <p:extLst>
      <p:ext uri="{BB962C8B-B14F-4D97-AF65-F5344CB8AC3E}">
        <p14:creationId xmlns:p14="http://schemas.microsoft.com/office/powerpoint/2010/main" val="1963395989"/>
      </p:ext>
    </p:extLst>
  </p:cSld>
  <p:clrMapOvr>
    <a:masterClrMapping/>
  </p:clrMapOvr>
</p:sld>
</file>

<file path=ppt/theme/theme1.xml><?xml version="1.0" encoding="utf-8"?>
<a:theme xmlns:a="http://schemas.openxmlformats.org/drawingml/2006/main" name="Base">
  <a:themeElements>
    <a:clrScheme name="Verde amarillo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Base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se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D9D01AC2-EE7D-4E49-99EE-8E62E4E7E8A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TM03457444[[fn=Base]]</Template>
  <TotalTime>362</TotalTime>
  <Words>111</Words>
  <Application>Microsoft Office PowerPoint</Application>
  <PresentationFormat>Panorámica</PresentationFormat>
  <Paragraphs>64</Paragraphs>
  <Slides>25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25</vt:i4>
      </vt:variant>
    </vt:vector>
  </HeadingPairs>
  <TitlesOfParts>
    <vt:vector size="30" baseType="lpstr">
      <vt:lpstr>Bell MT</vt:lpstr>
      <vt:lpstr>Berlin Sans FB Demi</vt:lpstr>
      <vt:lpstr>Corbel</vt:lpstr>
      <vt:lpstr>Eras Medium ITC</vt:lpstr>
      <vt:lpstr>Base</vt:lpstr>
      <vt:lpstr>NAVEGACIÓN</vt:lpstr>
      <vt:lpstr>MEDIUM</vt:lpstr>
      <vt:lpstr>GLOBAL</vt:lpstr>
      <vt:lpstr>LOCAL </vt:lpstr>
      <vt:lpstr>FACETADA</vt:lpstr>
      <vt:lpstr>FILTRADA</vt:lpstr>
      <vt:lpstr>FILTRADA</vt:lpstr>
      <vt:lpstr>CONTEXTUAL</vt:lpstr>
      <vt:lpstr>EN LÍNEA</vt:lpstr>
      <vt:lpstr>GITHUB</vt:lpstr>
      <vt:lpstr>GLOBAL</vt:lpstr>
      <vt:lpstr>LOCAL </vt:lpstr>
      <vt:lpstr>LOCAL </vt:lpstr>
      <vt:lpstr>FACETADA</vt:lpstr>
      <vt:lpstr>FILTRADA</vt:lpstr>
      <vt:lpstr>CONTEXTUAL</vt:lpstr>
      <vt:lpstr>EN LÍNEA</vt:lpstr>
      <vt:lpstr>BREATHER</vt:lpstr>
      <vt:lpstr>GLOBAL</vt:lpstr>
      <vt:lpstr>GLOBAL</vt:lpstr>
      <vt:lpstr>LOCAL </vt:lpstr>
      <vt:lpstr>FACETADA</vt:lpstr>
      <vt:lpstr>FILTRADA</vt:lpstr>
      <vt:lpstr>CONTEXTUAL</vt:lpstr>
      <vt:lpstr>EN LÍNEA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MEDIUM</dc:title>
  <dc:creator>daniela alexandra gonzales bejar</dc:creator>
  <cp:lastModifiedBy>daniela alexandra gonzales bejar</cp:lastModifiedBy>
  <cp:revision>24</cp:revision>
  <dcterms:created xsi:type="dcterms:W3CDTF">2017-11-25T00:21:02Z</dcterms:created>
  <dcterms:modified xsi:type="dcterms:W3CDTF">2017-11-25T06:24:02Z</dcterms:modified>
</cp:coreProperties>
</file>